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sldIdLst>
    <p:sldId id="256" r:id="rId2"/>
    <p:sldId id="279" r:id="rId3"/>
    <p:sldId id="258" r:id="rId4"/>
    <p:sldId id="265" r:id="rId5"/>
    <p:sldId id="266" r:id="rId6"/>
    <p:sldId id="267" r:id="rId7"/>
    <p:sldId id="259" r:id="rId8"/>
    <p:sldId id="268" r:id="rId9"/>
    <p:sldId id="260" r:id="rId10"/>
    <p:sldId id="261" r:id="rId11"/>
    <p:sldId id="283" r:id="rId12"/>
    <p:sldId id="262" r:id="rId13"/>
    <p:sldId id="281" r:id="rId14"/>
    <p:sldId id="282" r:id="rId15"/>
    <p:sldId id="263" r:id="rId16"/>
    <p:sldId id="264" r:id="rId17"/>
    <p:sldId id="286" r:id="rId18"/>
    <p:sldId id="288" r:id="rId19"/>
    <p:sldId id="289" r:id="rId20"/>
    <p:sldId id="285" r:id="rId21"/>
    <p:sldId id="287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7"/>
    <p:restoredTop sz="96327"/>
  </p:normalViewPr>
  <p:slideViewPr>
    <p:cSldViewPr snapToGrid="0" snapToObjects="1">
      <p:cViewPr varScale="1">
        <p:scale>
          <a:sx n="163" d="100"/>
          <a:sy n="163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AD6C9-C4E7-4E1F-85EE-DD35C2A38B6F}" type="doc">
      <dgm:prSet loTypeId="urn:microsoft.com/office/officeart/2005/8/layout/p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D50BD-7DD4-497E-939C-712957D5FAB2}">
      <dgm:prSet/>
      <dgm:spPr/>
      <dgm:t>
        <a:bodyPr/>
        <a:lstStyle/>
        <a:p>
          <a:r>
            <a:rPr lang="en-US" dirty="0" err="1">
              <a:solidFill>
                <a:srgbClr val="346292"/>
              </a:solidFill>
            </a:rPr>
            <a:t>Organisation</a:t>
          </a:r>
          <a:r>
            <a:rPr lang="en-US" dirty="0">
              <a:solidFill>
                <a:srgbClr val="346292"/>
              </a:solidFill>
            </a:rPr>
            <a:t> et  gestion du temps</a:t>
          </a:r>
        </a:p>
      </dgm:t>
    </dgm:pt>
    <dgm:pt modelId="{BA133BC8-3BA3-430D-AE75-44AFB5B58CC0}" type="parTrans" cxnId="{1DD0CECC-CA52-4CBB-B64C-E3EB565A3A65}">
      <dgm:prSet/>
      <dgm:spPr/>
      <dgm:t>
        <a:bodyPr/>
        <a:lstStyle/>
        <a:p>
          <a:endParaRPr lang="en-US"/>
        </a:p>
      </dgm:t>
    </dgm:pt>
    <dgm:pt modelId="{E3B78EB8-C6B9-4A3D-BAAF-FAB4060A2C25}" type="sibTrans" cxnId="{1DD0CECC-CA52-4CBB-B64C-E3EB565A3A65}">
      <dgm:prSet/>
      <dgm:spPr/>
      <dgm:t>
        <a:bodyPr/>
        <a:lstStyle/>
        <a:p>
          <a:endParaRPr lang="en-US"/>
        </a:p>
      </dgm:t>
    </dgm:pt>
    <dgm:pt modelId="{7DE76A71-C509-400D-B85E-4DBE51AAA53E}">
      <dgm:prSet/>
      <dgm:spPr/>
      <dgm:t>
        <a:bodyPr/>
        <a:lstStyle/>
        <a:p>
          <a:r>
            <a:rPr lang="en-US" dirty="0" err="1">
              <a:solidFill>
                <a:srgbClr val="346292"/>
              </a:solidFill>
            </a:rPr>
            <a:t>Aménagement</a:t>
          </a:r>
          <a:r>
            <a:rPr lang="en-US" dirty="0">
              <a:solidFill>
                <a:srgbClr val="346292"/>
              </a:solidFill>
            </a:rPr>
            <a:t> de </a:t>
          </a:r>
          <a:r>
            <a:rPr lang="en-US" dirty="0" err="1">
              <a:solidFill>
                <a:srgbClr val="346292"/>
              </a:solidFill>
            </a:rPr>
            <a:t>l’espace</a:t>
          </a:r>
          <a:r>
            <a:rPr lang="en-US" dirty="0">
              <a:solidFill>
                <a:srgbClr val="346292"/>
              </a:solidFill>
            </a:rPr>
            <a:t> et des </a:t>
          </a:r>
          <a:r>
            <a:rPr lang="en-US" dirty="0" err="1">
              <a:solidFill>
                <a:srgbClr val="346292"/>
              </a:solidFill>
            </a:rPr>
            <a:t>ressources</a:t>
          </a:r>
          <a:endParaRPr lang="en-US" dirty="0">
            <a:solidFill>
              <a:srgbClr val="346292"/>
            </a:solidFill>
          </a:endParaRPr>
        </a:p>
      </dgm:t>
    </dgm:pt>
    <dgm:pt modelId="{238B5958-FBD4-4225-BF9E-7D1F98623C11}" type="parTrans" cxnId="{8B063F00-7232-4178-A709-82D14156543E}">
      <dgm:prSet/>
      <dgm:spPr/>
      <dgm:t>
        <a:bodyPr/>
        <a:lstStyle/>
        <a:p>
          <a:endParaRPr lang="en-US"/>
        </a:p>
      </dgm:t>
    </dgm:pt>
    <dgm:pt modelId="{6706D1B4-7C55-40CC-A797-DA42341F1740}" type="sibTrans" cxnId="{8B063F00-7232-4178-A709-82D14156543E}">
      <dgm:prSet/>
      <dgm:spPr/>
      <dgm:t>
        <a:bodyPr/>
        <a:lstStyle/>
        <a:p>
          <a:endParaRPr lang="en-US"/>
        </a:p>
      </dgm:t>
    </dgm:pt>
    <dgm:pt modelId="{BFC6D180-3970-4D1E-9B10-9D4BF5011312}">
      <dgm:prSet/>
      <dgm:spPr/>
      <dgm:t>
        <a:bodyPr/>
        <a:lstStyle/>
        <a:p>
          <a:r>
            <a:rPr lang="en-US" dirty="0" err="1">
              <a:solidFill>
                <a:srgbClr val="346292"/>
              </a:solidFill>
            </a:rPr>
            <a:t>Préparation</a:t>
          </a:r>
          <a:r>
            <a:rPr lang="en-US" dirty="0">
              <a:solidFill>
                <a:srgbClr val="346292"/>
              </a:solidFill>
            </a:rPr>
            <a:t> </a:t>
          </a:r>
          <a:r>
            <a:rPr lang="en-US" dirty="0" err="1">
              <a:solidFill>
                <a:srgbClr val="346292"/>
              </a:solidFill>
            </a:rPr>
            <a:t>à</a:t>
          </a:r>
          <a:r>
            <a:rPr lang="en-US" dirty="0">
              <a:solidFill>
                <a:srgbClr val="346292"/>
              </a:solidFill>
            </a:rPr>
            <a:t> un </a:t>
          </a:r>
          <a:r>
            <a:rPr lang="en-US" dirty="0" err="1">
              <a:solidFill>
                <a:srgbClr val="346292"/>
              </a:solidFill>
            </a:rPr>
            <a:t>examen</a:t>
          </a:r>
          <a:r>
            <a:rPr lang="en-US" dirty="0">
              <a:solidFill>
                <a:srgbClr val="346292"/>
              </a:solidFill>
            </a:rPr>
            <a:t> </a:t>
          </a:r>
          <a:r>
            <a:rPr lang="en-US" dirty="0" err="1">
              <a:solidFill>
                <a:srgbClr val="346292"/>
              </a:solidFill>
            </a:rPr>
            <a:t>à</a:t>
          </a:r>
          <a:r>
            <a:rPr lang="en-US" dirty="0">
              <a:solidFill>
                <a:srgbClr val="346292"/>
              </a:solidFill>
            </a:rPr>
            <a:t> livre </a:t>
          </a:r>
          <a:r>
            <a:rPr lang="en-US" dirty="0" err="1">
              <a:solidFill>
                <a:srgbClr val="346292"/>
              </a:solidFill>
            </a:rPr>
            <a:t>ouvert</a:t>
          </a:r>
          <a:endParaRPr lang="en-US" dirty="0">
            <a:solidFill>
              <a:srgbClr val="346292"/>
            </a:solidFill>
          </a:endParaRPr>
        </a:p>
      </dgm:t>
    </dgm:pt>
    <dgm:pt modelId="{690848E0-592E-424D-B404-139FA9374A34}" type="parTrans" cxnId="{6A1174B5-4A59-458E-95F6-0D7D71110A90}">
      <dgm:prSet/>
      <dgm:spPr/>
      <dgm:t>
        <a:bodyPr/>
        <a:lstStyle/>
        <a:p>
          <a:endParaRPr lang="en-US"/>
        </a:p>
      </dgm:t>
    </dgm:pt>
    <dgm:pt modelId="{8BB205EC-7955-458B-8942-81EAF57B3765}" type="sibTrans" cxnId="{6A1174B5-4A59-458E-95F6-0D7D71110A90}">
      <dgm:prSet/>
      <dgm:spPr/>
      <dgm:t>
        <a:bodyPr/>
        <a:lstStyle/>
        <a:p>
          <a:endParaRPr lang="en-US"/>
        </a:p>
      </dgm:t>
    </dgm:pt>
    <dgm:pt modelId="{F9A3B00C-BE74-430B-85E5-960C11813ADC}">
      <dgm:prSet/>
      <dgm:spPr/>
      <dgm:t>
        <a:bodyPr/>
        <a:lstStyle/>
        <a:p>
          <a:r>
            <a:rPr lang="en-US" dirty="0">
              <a:solidFill>
                <a:srgbClr val="346292"/>
              </a:solidFill>
            </a:rPr>
            <a:t>Gestion du stress</a:t>
          </a:r>
        </a:p>
      </dgm:t>
    </dgm:pt>
    <dgm:pt modelId="{3D9F305D-78E7-42E0-9E27-0D66A5267E8A}" type="parTrans" cxnId="{DFAD2989-3F2D-4083-A394-93B0E0501AC5}">
      <dgm:prSet/>
      <dgm:spPr/>
      <dgm:t>
        <a:bodyPr/>
        <a:lstStyle/>
        <a:p>
          <a:endParaRPr lang="en-US"/>
        </a:p>
      </dgm:t>
    </dgm:pt>
    <dgm:pt modelId="{561E89F6-7D01-4A2E-99C5-EC71F6B2A32D}" type="sibTrans" cxnId="{DFAD2989-3F2D-4083-A394-93B0E0501AC5}">
      <dgm:prSet/>
      <dgm:spPr/>
      <dgm:t>
        <a:bodyPr/>
        <a:lstStyle/>
        <a:p>
          <a:endParaRPr lang="en-US"/>
        </a:p>
      </dgm:t>
    </dgm:pt>
    <dgm:pt modelId="{971F6543-6B67-4246-8102-42EC97E9E07A}" type="pres">
      <dgm:prSet presAssocID="{853AD6C9-C4E7-4E1F-85EE-DD35C2A38B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E83715A-05BA-5345-9957-58A8742602DC}" type="pres">
      <dgm:prSet presAssocID="{729D50BD-7DD4-497E-939C-712957D5FAB2}" presName="compNode" presStyleCnt="0"/>
      <dgm:spPr/>
    </dgm:pt>
    <dgm:pt modelId="{7388A435-975E-B642-B35A-DFB278D565C6}" type="pres">
      <dgm:prSet presAssocID="{729D50BD-7DD4-497E-939C-712957D5FAB2}" presName="pictRect" presStyleLbl="node1" presStyleIdx="0" presStyleCnt="4" custScaleX="77808" custScaleY="85503" custLinFactNeighborX="4000" custLinFactNeighborY="124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Balls10"/>
        </a:ext>
      </dgm:extLst>
    </dgm:pt>
    <dgm:pt modelId="{AABB57E3-B626-724E-8AD9-BE60CBC50A18}" type="pres">
      <dgm:prSet presAssocID="{729D50BD-7DD4-497E-939C-712957D5FAB2}" presName="textRect" presStyleLbl="revTx" presStyleIdx="0" presStyleCnt="4" custLinFactNeighborX="3354" custLinFactNeighborY="1406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5D39128-04DC-AD41-9986-75F6A2950B32}" type="pres">
      <dgm:prSet presAssocID="{E3B78EB8-C6B9-4A3D-BAAF-FAB4060A2C25}" presName="sibTrans" presStyleLbl="sibTrans2D1" presStyleIdx="0" presStyleCnt="0"/>
      <dgm:spPr/>
      <dgm:t>
        <a:bodyPr/>
        <a:lstStyle/>
        <a:p>
          <a:endParaRPr lang="fr-CA"/>
        </a:p>
      </dgm:t>
    </dgm:pt>
    <dgm:pt modelId="{9AF5542F-238D-D64F-93B9-EA1C44FA3E23}" type="pres">
      <dgm:prSet presAssocID="{7DE76A71-C509-400D-B85E-4DBE51AAA53E}" presName="compNode" presStyleCnt="0"/>
      <dgm:spPr/>
    </dgm:pt>
    <dgm:pt modelId="{D472482A-C3AC-7340-A9F6-6139583DD7A5}" type="pres">
      <dgm:prSet presAssocID="{7DE76A71-C509-400D-B85E-4DBE51AAA53E}" presName="pictRect" presStyleLbl="node1" presStyleIdx="1" presStyleCnt="4" custScaleX="78978" custScaleY="85132" custLinFactNeighborX="6597" custLinFactNeighborY="7957"/>
      <dgm:spPr>
        <a:noFill/>
      </dgm:spPr>
    </dgm:pt>
    <dgm:pt modelId="{5D0E1F6F-EA08-7948-AD50-9AC2028D6385}" type="pres">
      <dgm:prSet presAssocID="{7DE76A71-C509-400D-B85E-4DBE51AAA53E}" presName="textRect" presStyleLbl="revTx" presStyleIdx="1" presStyleCnt="4" custLinFactNeighborX="4844" custLinFactNeighborY="502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AB2BE55-A042-154F-BD6D-5EE2A9BE48F4}" type="pres">
      <dgm:prSet presAssocID="{6706D1B4-7C55-40CC-A797-DA42341F1740}" presName="sibTrans" presStyleLbl="sibTrans2D1" presStyleIdx="0" presStyleCnt="0"/>
      <dgm:spPr/>
      <dgm:t>
        <a:bodyPr/>
        <a:lstStyle/>
        <a:p>
          <a:endParaRPr lang="fr-CA"/>
        </a:p>
      </dgm:t>
    </dgm:pt>
    <dgm:pt modelId="{43850767-A3A7-4645-9AA3-1E41EB027CF0}" type="pres">
      <dgm:prSet presAssocID="{BFC6D180-3970-4D1E-9B10-9D4BF5011312}" presName="compNode" presStyleCnt="0"/>
      <dgm:spPr/>
    </dgm:pt>
    <dgm:pt modelId="{39FB4E02-9BD3-7E41-8812-C935267B096E}" type="pres">
      <dgm:prSet presAssocID="{BFC6D180-3970-4D1E-9B10-9D4BF5011312}" presName="pictRect" presStyleLbl="node1" presStyleIdx="2" presStyleCnt="4" custScaleX="76874" custScaleY="85560" custLinFactX="7188" custLinFactNeighborX="100000" custLinFactNeighborY="108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ête avec engrenages"/>
        </a:ext>
      </dgm:extLst>
    </dgm:pt>
    <dgm:pt modelId="{24B02EC4-3A6A-3D4B-89DE-14CA6EBD293E}" type="pres">
      <dgm:prSet presAssocID="{BFC6D180-3970-4D1E-9B10-9D4BF5011312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C0A941E-821F-8943-A29F-B8211A9CEE81}" type="pres">
      <dgm:prSet presAssocID="{8BB205EC-7955-458B-8942-81EAF57B3765}" presName="sibTrans" presStyleLbl="sibTrans2D1" presStyleIdx="0" presStyleCnt="0"/>
      <dgm:spPr/>
      <dgm:t>
        <a:bodyPr/>
        <a:lstStyle/>
        <a:p>
          <a:endParaRPr lang="fr-CA"/>
        </a:p>
      </dgm:t>
    </dgm:pt>
    <dgm:pt modelId="{F3210A8B-F802-E64E-A40A-615B7C0CDD28}" type="pres">
      <dgm:prSet presAssocID="{F9A3B00C-BE74-430B-85E5-960C11813ADC}" presName="compNode" presStyleCnt="0"/>
      <dgm:spPr/>
    </dgm:pt>
    <dgm:pt modelId="{5FB3009C-C4B8-6B44-B71A-1EAC6AC0E081}" type="pres">
      <dgm:prSet presAssocID="{F9A3B00C-BE74-430B-85E5-960C11813ADC}" presName="pictRect" presStyleLbl="node1" presStyleIdx="3" presStyleCnt="4" custScaleX="77008" custScaleY="85968" custLinFactX="-11196" custLinFactNeighborX="-100000" custLinFactNeighborY="5482"/>
      <dgm:spPr>
        <a:noFill/>
      </dgm:spPr>
    </dgm:pt>
    <dgm:pt modelId="{3627FB8E-F580-004B-9EBD-C2A059BAE369}" type="pres">
      <dgm:prSet presAssocID="{F9A3B00C-BE74-430B-85E5-960C11813ADC}" presName="textRect" presStyleLbl="revTx" presStyleIdx="3" presStyleCnt="4" custLinFactNeighborY="1607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6339D6DC-BDDE-3C4C-96CA-CCFCD590DDAB}" type="presOf" srcId="{8BB205EC-7955-458B-8942-81EAF57B3765}" destId="{7C0A941E-821F-8943-A29F-B8211A9CEE81}" srcOrd="0" destOrd="0" presId="urn:microsoft.com/office/officeart/2005/8/layout/pList1"/>
    <dgm:cxn modelId="{1DD0CECC-CA52-4CBB-B64C-E3EB565A3A65}" srcId="{853AD6C9-C4E7-4E1F-85EE-DD35C2A38B6F}" destId="{729D50BD-7DD4-497E-939C-712957D5FAB2}" srcOrd="0" destOrd="0" parTransId="{BA133BC8-3BA3-430D-AE75-44AFB5B58CC0}" sibTransId="{E3B78EB8-C6B9-4A3D-BAAF-FAB4060A2C25}"/>
    <dgm:cxn modelId="{499E4790-B2D8-584F-902E-A372F905C3EB}" type="presOf" srcId="{853AD6C9-C4E7-4E1F-85EE-DD35C2A38B6F}" destId="{971F6543-6B67-4246-8102-42EC97E9E07A}" srcOrd="0" destOrd="0" presId="urn:microsoft.com/office/officeart/2005/8/layout/pList1"/>
    <dgm:cxn modelId="{06EFD70A-FF1F-ED48-99BE-F97132D50CAD}" type="presOf" srcId="{F9A3B00C-BE74-430B-85E5-960C11813ADC}" destId="{3627FB8E-F580-004B-9EBD-C2A059BAE369}" srcOrd="0" destOrd="0" presId="urn:microsoft.com/office/officeart/2005/8/layout/pList1"/>
    <dgm:cxn modelId="{F322B6AB-03AD-8C47-BB00-D281704C6585}" type="presOf" srcId="{729D50BD-7DD4-497E-939C-712957D5FAB2}" destId="{AABB57E3-B626-724E-8AD9-BE60CBC50A18}" srcOrd="0" destOrd="0" presId="urn:microsoft.com/office/officeart/2005/8/layout/pList1"/>
    <dgm:cxn modelId="{D689072D-A38F-A54F-B9FB-E003DE64578C}" type="presOf" srcId="{BFC6D180-3970-4D1E-9B10-9D4BF5011312}" destId="{24B02EC4-3A6A-3D4B-89DE-14CA6EBD293E}" srcOrd="0" destOrd="0" presId="urn:microsoft.com/office/officeart/2005/8/layout/pList1"/>
    <dgm:cxn modelId="{6A1174B5-4A59-458E-95F6-0D7D71110A90}" srcId="{853AD6C9-C4E7-4E1F-85EE-DD35C2A38B6F}" destId="{BFC6D180-3970-4D1E-9B10-9D4BF5011312}" srcOrd="2" destOrd="0" parTransId="{690848E0-592E-424D-B404-139FA9374A34}" sibTransId="{8BB205EC-7955-458B-8942-81EAF57B3765}"/>
    <dgm:cxn modelId="{ACD4C530-E3CF-EC45-A0F7-654828B6567C}" type="presOf" srcId="{E3B78EB8-C6B9-4A3D-BAAF-FAB4060A2C25}" destId="{C5D39128-04DC-AD41-9986-75F6A2950B32}" srcOrd="0" destOrd="0" presId="urn:microsoft.com/office/officeart/2005/8/layout/pList1"/>
    <dgm:cxn modelId="{D9DF8CD1-E705-9B46-9F5D-B984C0F4461A}" type="presOf" srcId="{7DE76A71-C509-400D-B85E-4DBE51AAA53E}" destId="{5D0E1F6F-EA08-7948-AD50-9AC2028D6385}" srcOrd="0" destOrd="0" presId="urn:microsoft.com/office/officeart/2005/8/layout/pList1"/>
    <dgm:cxn modelId="{8B063F00-7232-4178-A709-82D14156543E}" srcId="{853AD6C9-C4E7-4E1F-85EE-DD35C2A38B6F}" destId="{7DE76A71-C509-400D-B85E-4DBE51AAA53E}" srcOrd="1" destOrd="0" parTransId="{238B5958-FBD4-4225-BF9E-7D1F98623C11}" sibTransId="{6706D1B4-7C55-40CC-A797-DA42341F1740}"/>
    <dgm:cxn modelId="{DFAD2989-3F2D-4083-A394-93B0E0501AC5}" srcId="{853AD6C9-C4E7-4E1F-85EE-DD35C2A38B6F}" destId="{F9A3B00C-BE74-430B-85E5-960C11813ADC}" srcOrd="3" destOrd="0" parTransId="{3D9F305D-78E7-42E0-9E27-0D66A5267E8A}" sibTransId="{561E89F6-7D01-4A2E-99C5-EC71F6B2A32D}"/>
    <dgm:cxn modelId="{92DDE70E-5AAC-454A-8A08-1F266B3AC410}" type="presOf" srcId="{6706D1B4-7C55-40CC-A797-DA42341F1740}" destId="{EAB2BE55-A042-154F-BD6D-5EE2A9BE48F4}" srcOrd="0" destOrd="0" presId="urn:microsoft.com/office/officeart/2005/8/layout/pList1"/>
    <dgm:cxn modelId="{8F2EBF30-8453-D64B-BAB1-A08280DF88BE}" type="presParOf" srcId="{971F6543-6B67-4246-8102-42EC97E9E07A}" destId="{DE83715A-05BA-5345-9957-58A8742602DC}" srcOrd="0" destOrd="0" presId="urn:microsoft.com/office/officeart/2005/8/layout/pList1"/>
    <dgm:cxn modelId="{CA471769-5ABF-8C44-84A2-95FD31E02682}" type="presParOf" srcId="{DE83715A-05BA-5345-9957-58A8742602DC}" destId="{7388A435-975E-B642-B35A-DFB278D565C6}" srcOrd="0" destOrd="0" presId="urn:microsoft.com/office/officeart/2005/8/layout/pList1"/>
    <dgm:cxn modelId="{8BE01229-7D57-6948-9B1C-4A94B06005FA}" type="presParOf" srcId="{DE83715A-05BA-5345-9957-58A8742602DC}" destId="{AABB57E3-B626-724E-8AD9-BE60CBC50A18}" srcOrd="1" destOrd="0" presId="urn:microsoft.com/office/officeart/2005/8/layout/pList1"/>
    <dgm:cxn modelId="{DE896A8D-5A63-0E40-AC70-E1F474140CD0}" type="presParOf" srcId="{971F6543-6B67-4246-8102-42EC97E9E07A}" destId="{C5D39128-04DC-AD41-9986-75F6A2950B32}" srcOrd="1" destOrd="0" presId="urn:microsoft.com/office/officeart/2005/8/layout/pList1"/>
    <dgm:cxn modelId="{D41BFA6D-A7C2-5D47-8361-CEEBC858E290}" type="presParOf" srcId="{971F6543-6B67-4246-8102-42EC97E9E07A}" destId="{9AF5542F-238D-D64F-93B9-EA1C44FA3E23}" srcOrd="2" destOrd="0" presId="urn:microsoft.com/office/officeart/2005/8/layout/pList1"/>
    <dgm:cxn modelId="{35529AC4-986B-0A43-AE2B-A7C8CFEAA8F6}" type="presParOf" srcId="{9AF5542F-238D-D64F-93B9-EA1C44FA3E23}" destId="{D472482A-C3AC-7340-A9F6-6139583DD7A5}" srcOrd="0" destOrd="0" presId="urn:microsoft.com/office/officeart/2005/8/layout/pList1"/>
    <dgm:cxn modelId="{3541197D-3848-CC4E-A174-405E029DC665}" type="presParOf" srcId="{9AF5542F-238D-D64F-93B9-EA1C44FA3E23}" destId="{5D0E1F6F-EA08-7948-AD50-9AC2028D6385}" srcOrd="1" destOrd="0" presId="urn:microsoft.com/office/officeart/2005/8/layout/pList1"/>
    <dgm:cxn modelId="{8F25B277-7DD7-B54D-AF49-829D966AD158}" type="presParOf" srcId="{971F6543-6B67-4246-8102-42EC97E9E07A}" destId="{EAB2BE55-A042-154F-BD6D-5EE2A9BE48F4}" srcOrd="3" destOrd="0" presId="urn:microsoft.com/office/officeart/2005/8/layout/pList1"/>
    <dgm:cxn modelId="{716894A0-2CFA-B546-B620-8F5462945512}" type="presParOf" srcId="{971F6543-6B67-4246-8102-42EC97E9E07A}" destId="{43850767-A3A7-4645-9AA3-1E41EB027CF0}" srcOrd="4" destOrd="0" presId="urn:microsoft.com/office/officeart/2005/8/layout/pList1"/>
    <dgm:cxn modelId="{82B3C125-245C-3646-A607-FA2A2760FB22}" type="presParOf" srcId="{43850767-A3A7-4645-9AA3-1E41EB027CF0}" destId="{39FB4E02-9BD3-7E41-8812-C935267B096E}" srcOrd="0" destOrd="0" presId="urn:microsoft.com/office/officeart/2005/8/layout/pList1"/>
    <dgm:cxn modelId="{19E0C748-C572-9542-A851-797E12A64BF9}" type="presParOf" srcId="{43850767-A3A7-4645-9AA3-1E41EB027CF0}" destId="{24B02EC4-3A6A-3D4B-89DE-14CA6EBD293E}" srcOrd="1" destOrd="0" presId="urn:microsoft.com/office/officeart/2005/8/layout/pList1"/>
    <dgm:cxn modelId="{0D37E634-50D1-AA4F-AD93-A3FBE4CDFC83}" type="presParOf" srcId="{971F6543-6B67-4246-8102-42EC97E9E07A}" destId="{7C0A941E-821F-8943-A29F-B8211A9CEE81}" srcOrd="5" destOrd="0" presId="urn:microsoft.com/office/officeart/2005/8/layout/pList1"/>
    <dgm:cxn modelId="{66285B78-18A2-374E-A20F-02ADD135661A}" type="presParOf" srcId="{971F6543-6B67-4246-8102-42EC97E9E07A}" destId="{F3210A8B-F802-E64E-A40A-615B7C0CDD28}" srcOrd="6" destOrd="0" presId="urn:microsoft.com/office/officeart/2005/8/layout/pList1"/>
    <dgm:cxn modelId="{C490060F-88C1-5F44-B1BA-4DC9B0DB079E}" type="presParOf" srcId="{F3210A8B-F802-E64E-A40A-615B7C0CDD28}" destId="{5FB3009C-C4B8-6B44-B71A-1EAC6AC0E081}" srcOrd="0" destOrd="0" presId="urn:microsoft.com/office/officeart/2005/8/layout/pList1"/>
    <dgm:cxn modelId="{DF64FF5B-5727-9448-99D1-6A217D68D042}" type="presParOf" srcId="{F3210A8B-F802-E64E-A40A-615B7C0CDD28}" destId="{3627FB8E-F580-004B-9EBD-C2A059BAE369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B7B90-C227-4040-B313-294E6B0DED8B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66594BF8-7FCC-F24F-8018-466C9B9D44D4}">
      <dgm:prSet phldrT="[Texte]" custT="1"/>
      <dgm:spPr/>
      <dgm:t>
        <a:bodyPr/>
        <a:lstStyle/>
        <a:p>
          <a:r>
            <a:rPr lang="fr-CA" sz="1800" dirty="0"/>
            <a:t>Ordinateur MAC</a:t>
          </a:r>
        </a:p>
      </dgm:t>
    </dgm:pt>
    <dgm:pt modelId="{0AB5C7CB-6540-F346-9A46-AE1C19BC048F}" type="parTrans" cxnId="{DB95A0FE-B70E-2A40-9B0F-36315819FFD6}">
      <dgm:prSet/>
      <dgm:spPr/>
      <dgm:t>
        <a:bodyPr/>
        <a:lstStyle/>
        <a:p>
          <a:endParaRPr lang="fr-CA"/>
        </a:p>
      </dgm:t>
    </dgm:pt>
    <dgm:pt modelId="{9A4336C4-1FB6-8C45-A2A7-F375E33B53C3}" type="sibTrans" cxnId="{DB95A0FE-B70E-2A40-9B0F-36315819FFD6}">
      <dgm:prSet/>
      <dgm:spPr/>
      <dgm:t>
        <a:bodyPr/>
        <a:lstStyle/>
        <a:p>
          <a:endParaRPr lang="fr-CA"/>
        </a:p>
      </dgm:t>
    </dgm:pt>
    <dgm:pt modelId="{A7041DF7-EDC2-7547-A39D-5FF7FDC2704D}">
      <dgm:prSet phldrT="[Texte]" custT="1"/>
      <dgm:spPr/>
      <dgm:t>
        <a:bodyPr/>
        <a:lstStyle/>
        <a:p>
          <a:r>
            <a:rPr lang="fr-CA" sz="1400" dirty="0">
              <a:latin typeface="Al Nile" pitchFamily="2" charset="-78"/>
              <a:cs typeface="Al Nile" pitchFamily="2" charset="-78"/>
            </a:rPr>
            <a:t>1Focus</a:t>
          </a:r>
        </a:p>
        <a:p>
          <a:r>
            <a:rPr lang="fr-CA" sz="1400" dirty="0" err="1">
              <a:latin typeface="Al Nile" pitchFamily="2" charset="-78"/>
              <a:cs typeface="Al Nile" pitchFamily="2" charset="-78"/>
            </a:rPr>
            <a:t>SelfControl</a:t>
          </a:r>
          <a:endParaRPr lang="fr-CA" sz="1400" dirty="0">
            <a:latin typeface="Al Nile" pitchFamily="2" charset="-78"/>
            <a:cs typeface="Al Nile" pitchFamily="2" charset="-78"/>
          </a:endParaRPr>
        </a:p>
        <a:p>
          <a:endParaRPr lang="fr-CA" sz="1400" dirty="0">
            <a:latin typeface="Al Nile" pitchFamily="2" charset="-78"/>
            <a:cs typeface="Al Nile" pitchFamily="2" charset="-78"/>
          </a:endParaRPr>
        </a:p>
      </dgm:t>
    </dgm:pt>
    <dgm:pt modelId="{F0AD0EC3-E7E7-B64E-B644-8D7E58A02928}" type="parTrans" cxnId="{B328DECB-2288-8E49-937C-342D78631BE8}">
      <dgm:prSet/>
      <dgm:spPr/>
      <dgm:t>
        <a:bodyPr/>
        <a:lstStyle/>
        <a:p>
          <a:endParaRPr lang="fr-CA"/>
        </a:p>
      </dgm:t>
    </dgm:pt>
    <dgm:pt modelId="{5B106FA2-A509-0A48-9A9C-2CD801989F9B}" type="sibTrans" cxnId="{B328DECB-2288-8E49-937C-342D78631BE8}">
      <dgm:prSet/>
      <dgm:spPr/>
      <dgm:t>
        <a:bodyPr/>
        <a:lstStyle/>
        <a:p>
          <a:endParaRPr lang="fr-CA"/>
        </a:p>
      </dgm:t>
    </dgm:pt>
    <dgm:pt modelId="{9F3CE583-3894-6F43-994C-D7D0FC15F73E}">
      <dgm:prSet phldrT="[Texte]" custT="1"/>
      <dgm:spPr/>
      <dgm:t>
        <a:bodyPr/>
        <a:lstStyle/>
        <a:p>
          <a:r>
            <a:rPr lang="fr-CA" sz="1800" dirty="0"/>
            <a:t>WINDOWS/Android</a:t>
          </a:r>
        </a:p>
      </dgm:t>
    </dgm:pt>
    <dgm:pt modelId="{C0FBA3D5-E3E7-6443-A30C-3ADEB2015A0D}" type="parTrans" cxnId="{31E013E0-1778-EF47-B638-947109D94A5E}">
      <dgm:prSet/>
      <dgm:spPr/>
      <dgm:t>
        <a:bodyPr/>
        <a:lstStyle/>
        <a:p>
          <a:endParaRPr lang="fr-CA"/>
        </a:p>
      </dgm:t>
    </dgm:pt>
    <dgm:pt modelId="{B8CCB1E6-A0FD-7C4F-8FA5-C47980E3D753}" type="sibTrans" cxnId="{31E013E0-1778-EF47-B638-947109D94A5E}">
      <dgm:prSet/>
      <dgm:spPr/>
      <dgm:t>
        <a:bodyPr/>
        <a:lstStyle/>
        <a:p>
          <a:endParaRPr lang="fr-CA"/>
        </a:p>
      </dgm:t>
    </dgm:pt>
    <dgm:pt modelId="{F66CF146-AAE0-5945-972C-9815DF25A4AB}">
      <dgm:prSet phldrT="[Texte]" custT="1"/>
      <dgm:spPr/>
      <dgm:t>
        <a:bodyPr/>
        <a:lstStyle/>
        <a:p>
          <a:r>
            <a:rPr lang="fr-CA" sz="1400" dirty="0" err="1">
              <a:latin typeface="Al Nile" pitchFamily="2" charset="-78"/>
              <a:cs typeface="Al Nile" pitchFamily="2" charset="-78"/>
            </a:rPr>
            <a:t>Stay</a:t>
          </a:r>
          <a:r>
            <a:rPr lang="fr-CA" sz="1400" dirty="0">
              <a:latin typeface="Al Nile" pitchFamily="2" charset="-78"/>
              <a:cs typeface="Al Nile" pitchFamily="2" charset="-78"/>
            </a:rPr>
            <a:t> Focus</a:t>
          </a:r>
        </a:p>
        <a:p>
          <a:r>
            <a:rPr lang="fr-CA" sz="1400" dirty="0" err="1">
              <a:latin typeface="Al Nile" pitchFamily="2" charset="-78"/>
              <a:cs typeface="Al Nile" pitchFamily="2" charset="-78"/>
            </a:rPr>
            <a:t>LeechBlock</a:t>
          </a:r>
          <a:endParaRPr lang="fr-CA" sz="1400" dirty="0">
            <a:latin typeface="Al Nile" pitchFamily="2" charset="-78"/>
            <a:cs typeface="Al Nile" pitchFamily="2" charset="-78"/>
          </a:endParaRPr>
        </a:p>
        <a:p>
          <a:r>
            <a:rPr lang="fr-CA" sz="1400" dirty="0" err="1">
              <a:latin typeface="Al Nile" pitchFamily="2" charset="-78"/>
              <a:cs typeface="Al Nile" pitchFamily="2" charset="-78"/>
            </a:rPr>
            <a:t>ColdTurkey</a:t>
          </a:r>
          <a:endParaRPr lang="fr-CA" sz="1400" dirty="0">
            <a:latin typeface="Al Nile" pitchFamily="2" charset="-78"/>
            <a:cs typeface="Al Nile" pitchFamily="2" charset="-78"/>
          </a:endParaRPr>
        </a:p>
      </dgm:t>
    </dgm:pt>
    <dgm:pt modelId="{4A8D3612-FB68-0849-91A7-E627F3B9E5BA}" type="parTrans" cxnId="{0E5F5580-7782-9648-B839-1B8F53CBA1F3}">
      <dgm:prSet/>
      <dgm:spPr/>
      <dgm:t>
        <a:bodyPr/>
        <a:lstStyle/>
        <a:p>
          <a:endParaRPr lang="fr-CA"/>
        </a:p>
      </dgm:t>
    </dgm:pt>
    <dgm:pt modelId="{F9FD35D2-BBBF-324F-9C68-306E5E7B837C}" type="sibTrans" cxnId="{0E5F5580-7782-9648-B839-1B8F53CBA1F3}">
      <dgm:prSet/>
      <dgm:spPr/>
      <dgm:t>
        <a:bodyPr/>
        <a:lstStyle/>
        <a:p>
          <a:endParaRPr lang="fr-CA"/>
        </a:p>
      </dgm:t>
    </dgm:pt>
    <dgm:pt modelId="{46CC45B8-0DCF-5E41-9E76-6A05DB18D0E2}">
      <dgm:prSet phldrT="[Texte]" custT="1"/>
      <dgm:spPr/>
      <dgm:t>
        <a:bodyPr/>
        <a:lstStyle/>
        <a:p>
          <a:r>
            <a:rPr lang="fr-CA" sz="1800" dirty="0"/>
            <a:t>Tablette/</a:t>
          </a:r>
          <a:r>
            <a:rPr lang="fr-CA" sz="1800" dirty="0" err="1"/>
            <a:t>Iphone</a:t>
          </a:r>
          <a:r>
            <a:rPr lang="fr-CA" sz="1800" dirty="0"/>
            <a:t>/Android</a:t>
          </a:r>
        </a:p>
      </dgm:t>
    </dgm:pt>
    <dgm:pt modelId="{5838F196-1385-6441-A6A8-90657F6D5DAB}" type="parTrans" cxnId="{8E1A3804-3142-644D-B2BF-8BC02E117ECA}">
      <dgm:prSet/>
      <dgm:spPr/>
      <dgm:t>
        <a:bodyPr/>
        <a:lstStyle/>
        <a:p>
          <a:endParaRPr lang="fr-CA"/>
        </a:p>
      </dgm:t>
    </dgm:pt>
    <dgm:pt modelId="{9B9A718D-05AE-3C4C-97DA-735B77C4AEA3}" type="sibTrans" cxnId="{8E1A3804-3142-644D-B2BF-8BC02E117ECA}">
      <dgm:prSet/>
      <dgm:spPr/>
      <dgm:t>
        <a:bodyPr/>
        <a:lstStyle/>
        <a:p>
          <a:endParaRPr lang="fr-CA"/>
        </a:p>
      </dgm:t>
    </dgm:pt>
    <dgm:pt modelId="{EDFB35B6-89BC-704B-9BC2-765968C243C7}">
      <dgm:prSet phldrT="[Texte]" custT="1"/>
      <dgm:spPr/>
      <dgm:t>
        <a:bodyPr/>
        <a:lstStyle/>
        <a:p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BeFocused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>
              <a:latin typeface="Al Nile" pitchFamily="2" charset="-78"/>
              <a:cs typeface="Al Nile" pitchFamily="2" charset="-78"/>
            </a:rPr>
            <a:t>Forest/</a:t>
          </a:r>
          <a:r>
            <a:rPr lang="fr-CA" sz="1200" b="0" dirty="0" err="1">
              <a:latin typeface="Al Nile" pitchFamily="2" charset="-78"/>
              <a:cs typeface="Al Nile" pitchFamily="2" charset="-78"/>
            </a:rPr>
            <a:t>Plantie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Offtime</a:t>
          </a:r>
          <a:r>
            <a:rPr lang="fr-CA" sz="1200" b="0" dirty="0">
              <a:latin typeface="Al Nile" pitchFamily="2" charset="-78"/>
              <a:cs typeface="Al Nile" pitchFamily="2" charset="-78"/>
            </a:rPr>
            <a:t> (1.39$ iPhone)</a:t>
          </a: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Flipd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Freedom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IfocusMode</a:t>
          </a:r>
          <a:endParaRPr lang="fr-CA" sz="1200" b="0" dirty="0">
            <a:latin typeface="Al Nile" pitchFamily="2" charset="-78"/>
            <a:cs typeface="Al Nile" pitchFamily="2" charset="-78"/>
          </a:endParaRPr>
        </a:p>
        <a:p>
          <a:r>
            <a:rPr lang="fr-CA" sz="1200" b="0" dirty="0" err="1">
              <a:latin typeface="Al Nile" pitchFamily="2" charset="-78"/>
              <a:cs typeface="Al Nile" pitchFamily="2" charset="-78"/>
            </a:rPr>
            <a:t>AppBlock</a:t>
          </a:r>
          <a:r>
            <a:rPr lang="fr-CA" sz="1200" b="0" dirty="0">
              <a:latin typeface="Al Nile" pitchFamily="2" charset="-78"/>
              <a:cs typeface="Al Nile" pitchFamily="2" charset="-78"/>
            </a:rPr>
            <a:t> (Android)</a:t>
          </a:r>
        </a:p>
        <a:p>
          <a:endParaRPr lang="fr-CA" sz="1200" b="0" dirty="0">
            <a:latin typeface="Al Nile" pitchFamily="2" charset="-78"/>
            <a:cs typeface="Al Nile" pitchFamily="2" charset="-78"/>
          </a:endParaRPr>
        </a:p>
      </dgm:t>
    </dgm:pt>
    <dgm:pt modelId="{CBBDDCD8-65C8-A345-B392-22870543FE3F}" type="parTrans" cxnId="{D010E56E-4F78-BC42-ABF2-B45900FC1901}">
      <dgm:prSet/>
      <dgm:spPr/>
      <dgm:t>
        <a:bodyPr/>
        <a:lstStyle/>
        <a:p>
          <a:endParaRPr lang="fr-CA"/>
        </a:p>
      </dgm:t>
    </dgm:pt>
    <dgm:pt modelId="{416758F5-2681-B64B-BAB1-9D68A8956DCA}" type="sibTrans" cxnId="{D010E56E-4F78-BC42-ABF2-B45900FC1901}">
      <dgm:prSet/>
      <dgm:spPr/>
      <dgm:t>
        <a:bodyPr/>
        <a:lstStyle/>
        <a:p>
          <a:endParaRPr lang="fr-CA"/>
        </a:p>
      </dgm:t>
    </dgm:pt>
    <dgm:pt modelId="{531CD541-3790-C648-85C4-3A735C10537C}" type="pres">
      <dgm:prSet presAssocID="{1E0B7B90-C227-4040-B313-294E6B0DED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7483A9BA-55D2-3F4D-A453-B62343B6DB81}" type="pres">
      <dgm:prSet presAssocID="{66594BF8-7FCC-F24F-8018-466C9B9D44D4}" presName="compNode" presStyleCnt="0"/>
      <dgm:spPr/>
    </dgm:pt>
    <dgm:pt modelId="{96516588-1276-4B44-831F-AE30D5BCFCD2}" type="pres">
      <dgm:prSet presAssocID="{66594BF8-7FCC-F24F-8018-466C9B9D44D4}" presName="aNode" presStyleLbl="bgShp" presStyleIdx="0" presStyleCnt="3" custLinFactNeighborX="-38"/>
      <dgm:spPr/>
      <dgm:t>
        <a:bodyPr/>
        <a:lstStyle/>
        <a:p>
          <a:endParaRPr lang="fr-CA"/>
        </a:p>
      </dgm:t>
    </dgm:pt>
    <dgm:pt modelId="{79104D30-FDDE-0C4B-A97F-F87E3ABE82C5}" type="pres">
      <dgm:prSet presAssocID="{66594BF8-7FCC-F24F-8018-466C9B9D44D4}" presName="textNode" presStyleLbl="bgShp" presStyleIdx="0" presStyleCnt="3"/>
      <dgm:spPr/>
      <dgm:t>
        <a:bodyPr/>
        <a:lstStyle/>
        <a:p>
          <a:endParaRPr lang="fr-CA"/>
        </a:p>
      </dgm:t>
    </dgm:pt>
    <dgm:pt modelId="{E5E07C71-3724-3C4E-9D02-B64F6764A336}" type="pres">
      <dgm:prSet presAssocID="{66594BF8-7FCC-F24F-8018-466C9B9D44D4}" presName="compChildNode" presStyleCnt="0"/>
      <dgm:spPr/>
    </dgm:pt>
    <dgm:pt modelId="{E8154C97-64AC-544A-8001-089461FF3EA8}" type="pres">
      <dgm:prSet presAssocID="{66594BF8-7FCC-F24F-8018-466C9B9D44D4}" presName="theInnerList" presStyleCnt="0"/>
      <dgm:spPr/>
    </dgm:pt>
    <dgm:pt modelId="{1FB1F4AC-6F1D-6449-A516-76207A907CD5}" type="pres">
      <dgm:prSet presAssocID="{A7041DF7-EDC2-7547-A39D-5FF7FDC2704D}" presName="childNode" presStyleLbl="node1" presStyleIdx="0" presStyleCnt="3" custScaleX="112938" custScaleY="11278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CA1DE96-AB5F-1041-946F-E0BC22369301}" type="pres">
      <dgm:prSet presAssocID="{66594BF8-7FCC-F24F-8018-466C9B9D44D4}" presName="aSpace" presStyleCnt="0"/>
      <dgm:spPr/>
    </dgm:pt>
    <dgm:pt modelId="{E5857F0F-98D3-2E4A-A52D-AF1C4283174A}" type="pres">
      <dgm:prSet presAssocID="{9F3CE583-3894-6F43-994C-D7D0FC15F73E}" presName="compNode" presStyleCnt="0"/>
      <dgm:spPr/>
    </dgm:pt>
    <dgm:pt modelId="{ECEE737E-7AD3-FC4A-A849-8E91854396EF}" type="pres">
      <dgm:prSet presAssocID="{9F3CE583-3894-6F43-994C-D7D0FC15F73E}" presName="aNode" presStyleLbl="bgShp" presStyleIdx="1" presStyleCnt="3" custLinFactNeighborX="548"/>
      <dgm:spPr/>
      <dgm:t>
        <a:bodyPr/>
        <a:lstStyle/>
        <a:p>
          <a:endParaRPr lang="fr-CA"/>
        </a:p>
      </dgm:t>
    </dgm:pt>
    <dgm:pt modelId="{23F930BF-7AB1-F14C-8C39-A31C2384816A}" type="pres">
      <dgm:prSet presAssocID="{9F3CE583-3894-6F43-994C-D7D0FC15F73E}" presName="textNode" presStyleLbl="bgShp" presStyleIdx="1" presStyleCnt="3"/>
      <dgm:spPr/>
      <dgm:t>
        <a:bodyPr/>
        <a:lstStyle/>
        <a:p>
          <a:endParaRPr lang="fr-CA"/>
        </a:p>
      </dgm:t>
    </dgm:pt>
    <dgm:pt modelId="{96B43C3A-8F8B-7942-9436-FCAFD2B9F3D8}" type="pres">
      <dgm:prSet presAssocID="{9F3CE583-3894-6F43-994C-D7D0FC15F73E}" presName="compChildNode" presStyleCnt="0"/>
      <dgm:spPr/>
    </dgm:pt>
    <dgm:pt modelId="{C0B6D542-0D8D-0B44-A292-15262EBDB0A2}" type="pres">
      <dgm:prSet presAssocID="{9F3CE583-3894-6F43-994C-D7D0FC15F73E}" presName="theInnerList" presStyleCnt="0"/>
      <dgm:spPr/>
    </dgm:pt>
    <dgm:pt modelId="{A2CAF213-450D-6547-8226-E277A3C8322F}" type="pres">
      <dgm:prSet presAssocID="{F66CF146-AAE0-5945-972C-9815DF25A4A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8E08438-E057-D546-BBD0-EF674B6DA75E}" type="pres">
      <dgm:prSet presAssocID="{9F3CE583-3894-6F43-994C-D7D0FC15F73E}" presName="aSpace" presStyleCnt="0"/>
      <dgm:spPr/>
    </dgm:pt>
    <dgm:pt modelId="{555F46BB-7F6C-CC41-8991-C57ABFA488E4}" type="pres">
      <dgm:prSet presAssocID="{46CC45B8-0DCF-5E41-9E76-6A05DB18D0E2}" presName="compNode" presStyleCnt="0"/>
      <dgm:spPr/>
    </dgm:pt>
    <dgm:pt modelId="{F44DD312-7FF8-F641-8AA7-1459C7116372}" type="pres">
      <dgm:prSet presAssocID="{46CC45B8-0DCF-5E41-9E76-6A05DB18D0E2}" presName="aNode" presStyleLbl="bgShp" presStyleIdx="2" presStyleCnt="3" custScaleY="94874" custLinFactNeighborX="274"/>
      <dgm:spPr/>
      <dgm:t>
        <a:bodyPr/>
        <a:lstStyle/>
        <a:p>
          <a:endParaRPr lang="fr-CA"/>
        </a:p>
      </dgm:t>
    </dgm:pt>
    <dgm:pt modelId="{8D407CE5-905F-6F43-BF8F-4F8982EB1ABA}" type="pres">
      <dgm:prSet presAssocID="{46CC45B8-0DCF-5E41-9E76-6A05DB18D0E2}" presName="textNode" presStyleLbl="bgShp" presStyleIdx="2" presStyleCnt="3"/>
      <dgm:spPr/>
      <dgm:t>
        <a:bodyPr/>
        <a:lstStyle/>
        <a:p>
          <a:endParaRPr lang="fr-CA"/>
        </a:p>
      </dgm:t>
    </dgm:pt>
    <dgm:pt modelId="{8C38BF1C-63A2-184A-90D8-22EEDE750275}" type="pres">
      <dgm:prSet presAssocID="{46CC45B8-0DCF-5E41-9E76-6A05DB18D0E2}" presName="compChildNode" presStyleCnt="0"/>
      <dgm:spPr/>
    </dgm:pt>
    <dgm:pt modelId="{0297E5D8-B072-1B42-AB84-F580B4953B6E}" type="pres">
      <dgm:prSet presAssocID="{46CC45B8-0DCF-5E41-9E76-6A05DB18D0E2}" presName="theInnerList" presStyleCnt="0"/>
      <dgm:spPr/>
    </dgm:pt>
    <dgm:pt modelId="{0B46228E-80DA-9746-A19E-A7DF10313EB8}" type="pres">
      <dgm:prSet presAssocID="{EDFB35B6-89BC-704B-9BC2-765968C243C7}" presName="childNode" presStyleLbl="node1" presStyleIdx="2" presStyleCnt="3" custScaleX="116155" custScaleY="11289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E1A3804-3142-644D-B2BF-8BC02E117ECA}" srcId="{1E0B7B90-C227-4040-B313-294E6B0DED8B}" destId="{46CC45B8-0DCF-5E41-9E76-6A05DB18D0E2}" srcOrd="2" destOrd="0" parTransId="{5838F196-1385-6441-A6A8-90657F6D5DAB}" sibTransId="{9B9A718D-05AE-3C4C-97DA-735B77C4AEA3}"/>
    <dgm:cxn modelId="{74E55481-9481-2A4D-9CF4-4AF5858E9333}" type="presOf" srcId="{46CC45B8-0DCF-5E41-9E76-6A05DB18D0E2}" destId="{F44DD312-7FF8-F641-8AA7-1459C7116372}" srcOrd="0" destOrd="0" presId="urn:microsoft.com/office/officeart/2005/8/layout/lProcess2"/>
    <dgm:cxn modelId="{31E013E0-1778-EF47-B638-947109D94A5E}" srcId="{1E0B7B90-C227-4040-B313-294E6B0DED8B}" destId="{9F3CE583-3894-6F43-994C-D7D0FC15F73E}" srcOrd="1" destOrd="0" parTransId="{C0FBA3D5-E3E7-6443-A30C-3ADEB2015A0D}" sibTransId="{B8CCB1E6-A0FD-7C4F-8FA5-C47980E3D753}"/>
    <dgm:cxn modelId="{E95EA2C2-BF76-324B-9AC8-5CA8310D3C95}" type="presOf" srcId="{1E0B7B90-C227-4040-B313-294E6B0DED8B}" destId="{531CD541-3790-C648-85C4-3A735C10537C}" srcOrd="0" destOrd="0" presId="urn:microsoft.com/office/officeart/2005/8/layout/lProcess2"/>
    <dgm:cxn modelId="{C1FB7A92-8C4D-B848-8E53-30C4E2F0A0C9}" type="presOf" srcId="{9F3CE583-3894-6F43-994C-D7D0FC15F73E}" destId="{23F930BF-7AB1-F14C-8C39-A31C2384816A}" srcOrd="1" destOrd="0" presId="urn:microsoft.com/office/officeart/2005/8/layout/lProcess2"/>
    <dgm:cxn modelId="{B328DECB-2288-8E49-937C-342D78631BE8}" srcId="{66594BF8-7FCC-F24F-8018-466C9B9D44D4}" destId="{A7041DF7-EDC2-7547-A39D-5FF7FDC2704D}" srcOrd="0" destOrd="0" parTransId="{F0AD0EC3-E7E7-B64E-B644-8D7E58A02928}" sibTransId="{5B106FA2-A509-0A48-9A9C-2CD801989F9B}"/>
    <dgm:cxn modelId="{5D2E63F3-D3A7-6042-BAEB-40FAC3B91798}" type="presOf" srcId="{EDFB35B6-89BC-704B-9BC2-765968C243C7}" destId="{0B46228E-80DA-9746-A19E-A7DF10313EB8}" srcOrd="0" destOrd="0" presId="urn:microsoft.com/office/officeart/2005/8/layout/lProcess2"/>
    <dgm:cxn modelId="{F4EA8BD1-9783-EA45-93D4-8ECB461C4A24}" type="presOf" srcId="{9F3CE583-3894-6F43-994C-D7D0FC15F73E}" destId="{ECEE737E-7AD3-FC4A-A849-8E91854396EF}" srcOrd="0" destOrd="0" presId="urn:microsoft.com/office/officeart/2005/8/layout/lProcess2"/>
    <dgm:cxn modelId="{F3836A55-7471-EC4B-B5D7-2465F985E8F7}" type="presOf" srcId="{46CC45B8-0DCF-5E41-9E76-6A05DB18D0E2}" destId="{8D407CE5-905F-6F43-BF8F-4F8982EB1ABA}" srcOrd="1" destOrd="0" presId="urn:microsoft.com/office/officeart/2005/8/layout/lProcess2"/>
    <dgm:cxn modelId="{FF8FC3D5-B2D9-BA4A-B75B-9E43A9D1E075}" type="presOf" srcId="{66594BF8-7FCC-F24F-8018-466C9B9D44D4}" destId="{79104D30-FDDE-0C4B-A97F-F87E3ABE82C5}" srcOrd="1" destOrd="0" presId="urn:microsoft.com/office/officeart/2005/8/layout/lProcess2"/>
    <dgm:cxn modelId="{960DDC9C-EF60-5A48-A3EA-DC400BC5E496}" type="presOf" srcId="{F66CF146-AAE0-5945-972C-9815DF25A4AB}" destId="{A2CAF213-450D-6547-8226-E277A3C8322F}" srcOrd="0" destOrd="0" presId="urn:microsoft.com/office/officeart/2005/8/layout/lProcess2"/>
    <dgm:cxn modelId="{DB95A0FE-B70E-2A40-9B0F-36315819FFD6}" srcId="{1E0B7B90-C227-4040-B313-294E6B0DED8B}" destId="{66594BF8-7FCC-F24F-8018-466C9B9D44D4}" srcOrd="0" destOrd="0" parTransId="{0AB5C7CB-6540-F346-9A46-AE1C19BC048F}" sibTransId="{9A4336C4-1FB6-8C45-A2A7-F375E33B53C3}"/>
    <dgm:cxn modelId="{0E5F5580-7782-9648-B839-1B8F53CBA1F3}" srcId="{9F3CE583-3894-6F43-994C-D7D0FC15F73E}" destId="{F66CF146-AAE0-5945-972C-9815DF25A4AB}" srcOrd="0" destOrd="0" parTransId="{4A8D3612-FB68-0849-91A7-E627F3B9E5BA}" sibTransId="{F9FD35D2-BBBF-324F-9C68-306E5E7B837C}"/>
    <dgm:cxn modelId="{D010E56E-4F78-BC42-ABF2-B45900FC1901}" srcId="{46CC45B8-0DCF-5E41-9E76-6A05DB18D0E2}" destId="{EDFB35B6-89BC-704B-9BC2-765968C243C7}" srcOrd="0" destOrd="0" parTransId="{CBBDDCD8-65C8-A345-B392-22870543FE3F}" sibTransId="{416758F5-2681-B64B-BAB1-9D68A8956DCA}"/>
    <dgm:cxn modelId="{38AAC0BE-370D-AB41-8C80-0D447C1D1021}" type="presOf" srcId="{66594BF8-7FCC-F24F-8018-466C9B9D44D4}" destId="{96516588-1276-4B44-831F-AE30D5BCFCD2}" srcOrd="0" destOrd="0" presId="urn:microsoft.com/office/officeart/2005/8/layout/lProcess2"/>
    <dgm:cxn modelId="{847BBE83-6DBD-D44B-BF1D-77C188695B2B}" type="presOf" srcId="{A7041DF7-EDC2-7547-A39D-5FF7FDC2704D}" destId="{1FB1F4AC-6F1D-6449-A516-76207A907CD5}" srcOrd="0" destOrd="0" presId="urn:microsoft.com/office/officeart/2005/8/layout/lProcess2"/>
    <dgm:cxn modelId="{79F05F67-9210-314A-B1BE-AEA60CD7BF7C}" type="presParOf" srcId="{531CD541-3790-C648-85C4-3A735C10537C}" destId="{7483A9BA-55D2-3F4D-A453-B62343B6DB81}" srcOrd="0" destOrd="0" presId="urn:microsoft.com/office/officeart/2005/8/layout/lProcess2"/>
    <dgm:cxn modelId="{3BA03477-12DE-4441-AFFB-455C3F496CFA}" type="presParOf" srcId="{7483A9BA-55D2-3F4D-A453-B62343B6DB81}" destId="{96516588-1276-4B44-831F-AE30D5BCFCD2}" srcOrd="0" destOrd="0" presId="urn:microsoft.com/office/officeart/2005/8/layout/lProcess2"/>
    <dgm:cxn modelId="{A83B87E3-74F1-8545-B731-0B1089411645}" type="presParOf" srcId="{7483A9BA-55D2-3F4D-A453-B62343B6DB81}" destId="{79104D30-FDDE-0C4B-A97F-F87E3ABE82C5}" srcOrd="1" destOrd="0" presId="urn:microsoft.com/office/officeart/2005/8/layout/lProcess2"/>
    <dgm:cxn modelId="{764D35A5-7D4D-5246-9EED-FECC2DC9D8D3}" type="presParOf" srcId="{7483A9BA-55D2-3F4D-A453-B62343B6DB81}" destId="{E5E07C71-3724-3C4E-9D02-B64F6764A336}" srcOrd="2" destOrd="0" presId="urn:microsoft.com/office/officeart/2005/8/layout/lProcess2"/>
    <dgm:cxn modelId="{0EA8E522-8BA3-A644-BE6D-2C8B6219D19D}" type="presParOf" srcId="{E5E07C71-3724-3C4E-9D02-B64F6764A336}" destId="{E8154C97-64AC-544A-8001-089461FF3EA8}" srcOrd="0" destOrd="0" presId="urn:microsoft.com/office/officeart/2005/8/layout/lProcess2"/>
    <dgm:cxn modelId="{0E613DCE-BCD0-6849-BC0D-718176DD564D}" type="presParOf" srcId="{E8154C97-64AC-544A-8001-089461FF3EA8}" destId="{1FB1F4AC-6F1D-6449-A516-76207A907CD5}" srcOrd="0" destOrd="0" presId="urn:microsoft.com/office/officeart/2005/8/layout/lProcess2"/>
    <dgm:cxn modelId="{C18BA09F-455A-3B45-898A-0DF312FC274F}" type="presParOf" srcId="{531CD541-3790-C648-85C4-3A735C10537C}" destId="{DCA1DE96-AB5F-1041-946F-E0BC22369301}" srcOrd="1" destOrd="0" presId="urn:microsoft.com/office/officeart/2005/8/layout/lProcess2"/>
    <dgm:cxn modelId="{BC86F57F-F40C-E542-B90D-FD80BBFA6E01}" type="presParOf" srcId="{531CD541-3790-C648-85C4-3A735C10537C}" destId="{E5857F0F-98D3-2E4A-A52D-AF1C4283174A}" srcOrd="2" destOrd="0" presId="urn:microsoft.com/office/officeart/2005/8/layout/lProcess2"/>
    <dgm:cxn modelId="{20E9AA80-F4A9-E040-8B6A-43C17D0ED72B}" type="presParOf" srcId="{E5857F0F-98D3-2E4A-A52D-AF1C4283174A}" destId="{ECEE737E-7AD3-FC4A-A849-8E91854396EF}" srcOrd="0" destOrd="0" presId="urn:microsoft.com/office/officeart/2005/8/layout/lProcess2"/>
    <dgm:cxn modelId="{8F5A20EF-9221-A141-B3AB-E22CCD7BE309}" type="presParOf" srcId="{E5857F0F-98D3-2E4A-A52D-AF1C4283174A}" destId="{23F930BF-7AB1-F14C-8C39-A31C2384816A}" srcOrd="1" destOrd="0" presId="urn:microsoft.com/office/officeart/2005/8/layout/lProcess2"/>
    <dgm:cxn modelId="{C868736B-23A9-114C-94BE-3B681C318076}" type="presParOf" srcId="{E5857F0F-98D3-2E4A-A52D-AF1C4283174A}" destId="{96B43C3A-8F8B-7942-9436-FCAFD2B9F3D8}" srcOrd="2" destOrd="0" presId="urn:microsoft.com/office/officeart/2005/8/layout/lProcess2"/>
    <dgm:cxn modelId="{B66D212B-BC8A-5640-A411-063B894FC5D1}" type="presParOf" srcId="{96B43C3A-8F8B-7942-9436-FCAFD2B9F3D8}" destId="{C0B6D542-0D8D-0B44-A292-15262EBDB0A2}" srcOrd="0" destOrd="0" presId="urn:microsoft.com/office/officeart/2005/8/layout/lProcess2"/>
    <dgm:cxn modelId="{0DF84999-9B19-144B-A078-014199B46CE6}" type="presParOf" srcId="{C0B6D542-0D8D-0B44-A292-15262EBDB0A2}" destId="{A2CAF213-450D-6547-8226-E277A3C8322F}" srcOrd="0" destOrd="0" presId="urn:microsoft.com/office/officeart/2005/8/layout/lProcess2"/>
    <dgm:cxn modelId="{0B4E159E-4E6C-9F44-9693-ADFFDBFB11D3}" type="presParOf" srcId="{531CD541-3790-C648-85C4-3A735C10537C}" destId="{F8E08438-E057-D546-BBD0-EF674B6DA75E}" srcOrd="3" destOrd="0" presId="urn:microsoft.com/office/officeart/2005/8/layout/lProcess2"/>
    <dgm:cxn modelId="{9EAEE411-93D6-064E-A94D-5874CE3F33C0}" type="presParOf" srcId="{531CD541-3790-C648-85C4-3A735C10537C}" destId="{555F46BB-7F6C-CC41-8991-C57ABFA488E4}" srcOrd="4" destOrd="0" presId="urn:microsoft.com/office/officeart/2005/8/layout/lProcess2"/>
    <dgm:cxn modelId="{07ED73BE-E283-E341-A658-28A63B11264C}" type="presParOf" srcId="{555F46BB-7F6C-CC41-8991-C57ABFA488E4}" destId="{F44DD312-7FF8-F641-8AA7-1459C7116372}" srcOrd="0" destOrd="0" presId="urn:microsoft.com/office/officeart/2005/8/layout/lProcess2"/>
    <dgm:cxn modelId="{8F1335AF-DA74-704E-9804-C981CB3348A1}" type="presParOf" srcId="{555F46BB-7F6C-CC41-8991-C57ABFA488E4}" destId="{8D407CE5-905F-6F43-BF8F-4F8982EB1ABA}" srcOrd="1" destOrd="0" presId="urn:microsoft.com/office/officeart/2005/8/layout/lProcess2"/>
    <dgm:cxn modelId="{C02C19E8-235C-3C4E-91BC-B961C001AA07}" type="presParOf" srcId="{555F46BB-7F6C-CC41-8991-C57ABFA488E4}" destId="{8C38BF1C-63A2-184A-90D8-22EEDE750275}" srcOrd="2" destOrd="0" presId="urn:microsoft.com/office/officeart/2005/8/layout/lProcess2"/>
    <dgm:cxn modelId="{8BE43561-4589-3549-A95C-8C5B615D4B5A}" type="presParOf" srcId="{8C38BF1C-63A2-184A-90D8-22EEDE750275}" destId="{0297E5D8-B072-1B42-AB84-F580B4953B6E}" srcOrd="0" destOrd="0" presId="urn:microsoft.com/office/officeart/2005/8/layout/lProcess2"/>
    <dgm:cxn modelId="{0F4D3E4C-A65F-9246-AC4D-80BD4D730E8B}" type="presParOf" srcId="{0297E5D8-B072-1B42-AB84-F580B4953B6E}" destId="{0B46228E-80DA-9746-A19E-A7DF10313E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EC7012-7098-7149-A6BE-196B7859A695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5BB58A7-30AE-6340-A281-C7397D9A4C87}">
      <dgm:prSet phldrT="[Texte]"/>
      <dgm:spPr/>
      <dgm:t>
        <a:bodyPr/>
        <a:lstStyle/>
        <a:p>
          <a:r>
            <a:rPr lang="fr-CA" dirty="0"/>
            <a:t>Système nerveux</a:t>
          </a:r>
        </a:p>
      </dgm:t>
    </dgm:pt>
    <dgm:pt modelId="{3ED604CB-ABA6-D84C-9632-983141D12C96}" type="parTrans" cxnId="{BE8D6055-943B-E94D-9634-C77C49548508}">
      <dgm:prSet/>
      <dgm:spPr/>
      <dgm:t>
        <a:bodyPr/>
        <a:lstStyle/>
        <a:p>
          <a:endParaRPr lang="fr-CA"/>
        </a:p>
      </dgm:t>
    </dgm:pt>
    <dgm:pt modelId="{9A6365A1-FAA0-C145-BA92-B909845D09F9}" type="sibTrans" cxnId="{BE8D6055-943B-E94D-9634-C77C49548508}">
      <dgm:prSet/>
      <dgm:spPr/>
      <dgm:t>
        <a:bodyPr/>
        <a:lstStyle/>
        <a:p>
          <a:endParaRPr lang="fr-CA"/>
        </a:p>
      </dgm:t>
    </dgm:pt>
    <dgm:pt modelId="{9ADA6A9C-E1BB-214E-81E2-F26BAEA71D8B}">
      <dgm:prSet phldrT="[Texte]"/>
      <dgm:spPr/>
      <dgm:t>
        <a:bodyPr/>
        <a:lstStyle/>
        <a:p>
          <a:r>
            <a:rPr lang="fr-CA" dirty="0"/>
            <a:t>Système nerveux central</a:t>
          </a:r>
        </a:p>
      </dgm:t>
    </dgm:pt>
    <dgm:pt modelId="{F83ACD15-6DC2-C747-A583-CF3C1FD7E65D}" type="parTrans" cxnId="{16F950DE-29D6-8443-BF32-64FFDEE81717}">
      <dgm:prSet/>
      <dgm:spPr/>
      <dgm:t>
        <a:bodyPr/>
        <a:lstStyle/>
        <a:p>
          <a:endParaRPr lang="fr-CA"/>
        </a:p>
      </dgm:t>
    </dgm:pt>
    <dgm:pt modelId="{D02BA715-025F-3D45-9336-89E0480CA635}" type="sibTrans" cxnId="{16F950DE-29D6-8443-BF32-64FFDEE81717}">
      <dgm:prSet/>
      <dgm:spPr/>
      <dgm:t>
        <a:bodyPr/>
        <a:lstStyle/>
        <a:p>
          <a:endParaRPr lang="fr-CA"/>
        </a:p>
      </dgm:t>
    </dgm:pt>
    <dgm:pt modelId="{446418F0-40F7-4848-998A-C3B429C216C2}">
      <dgm:prSet phldrT="[Texte]"/>
      <dgm:spPr/>
      <dgm:t>
        <a:bodyPr/>
        <a:lstStyle/>
        <a:p>
          <a:r>
            <a:rPr lang="fr-CA" dirty="0" err="1"/>
            <a:t>Moëlle</a:t>
          </a:r>
          <a:r>
            <a:rPr lang="fr-CA" dirty="0"/>
            <a:t> épinière</a:t>
          </a:r>
        </a:p>
      </dgm:t>
    </dgm:pt>
    <dgm:pt modelId="{3F919403-E81F-3B48-98FF-468CD610CEFD}" type="parTrans" cxnId="{711FC6D1-4B13-EB4E-93F6-EBEF4E3768D6}">
      <dgm:prSet/>
      <dgm:spPr/>
      <dgm:t>
        <a:bodyPr/>
        <a:lstStyle/>
        <a:p>
          <a:endParaRPr lang="fr-CA"/>
        </a:p>
      </dgm:t>
    </dgm:pt>
    <dgm:pt modelId="{5E8037C2-EFBA-784E-BB30-F11A202BD981}" type="sibTrans" cxnId="{711FC6D1-4B13-EB4E-93F6-EBEF4E3768D6}">
      <dgm:prSet/>
      <dgm:spPr/>
      <dgm:t>
        <a:bodyPr/>
        <a:lstStyle/>
        <a:p>
          <a:endParaRPr lang="fr-CA"/>
        </a:p>
      </dgm:t>
    </dgm:pt>
    <dgm:pt modelId="{C2048812-0A20-6741-ACDC-EAF744857E27}">
      <dgm:prSet phldrT="[Texte]"/>
      <dgm:spPr/>
      <dgm:t>
        <a:bodyPr/>
        <a:lstStyle/>
        <a:p>
          <a:r>
            <a:rPr lang="fr-CA" dirty="0"/>
            <a:t>Encéphale</a:t>
          </a:r>
        </a:p>
      </dgm:t>
    </dgm:pt>
    <dgm:pt modelId="{B7F22A5C-88AD-CE45-A7EE-F45F76C6F75A}" type="parTrans" cxnId="{3060BC01-64C0-CF46-BD01-CE43B5D6AB0A}">
      <dgm:prSet/>
      <dgm:spPr/>
      <dgm:t>
        <a:bodyPr/>
        <a:lstStyle/>
        <a:p>
          <a:endParaRPr lang="fr-CA"/>
        </a:p>
      </dgm:t>
    </dgm:pt>
    <dgm:pt modelId="{88009AAF-01ED-A24C-BB3F-C445C4B2B8D4}" type="sibTrans" cxnId="{3060BC01-64C0-CF46-BD01-CE43B5D6AB0A}">
      <dgm:prSet/>
      <dgm:spPr/>
      <dgm:t>
        <a:bodyPr/>
        <a:lstStyle/>
        <a:p>
          <a:endParaRPr lang="fr-CA"/>
        </a:p>
      </dgm:t>
    </dgm:pt>
    <dgm:pt modelId="{9061711D-CA72-0F43-B65A-70D686726ECE}">
      <dgm:prSet phldrT="[Texte]"/>
      <dgm:spPr/>
      <dgm:t>
        <a:bodyPr/>
        <a:lstStyle/>
        <a:p>
          <a:r>
            <a:rPr lang="fr-CA" dirty="0"/>
            <a:t>Système nerveux périphérique</a:t>
          </a:r>
        </a:p>
      </dgm:t>
    </dgm:pt>
    <dgm:pt modelId="{413FE727-22A8-ED44-8CF3-20990A445480}" type="parTrans" cxnId="{3C9FBAD7-4A81-BA42-95F0-F7A8D360497F}">
      <dgm:prSet/>
      <dgm:spPr/>
      <dgm:t>
        <a:bodyPr/>
        <a:lstStyle/>
        <a:p>
          <a:endParaRPr lang="fr-CA"/>
        </a:p>
      </dgm:t>
    </dgm:pt>
    <dgm:pt modelId="{5021C078-97E0-A142-B2BD-D795F9675BD8}" type="sibTrans" cxnId="{3C9FBAD7-4A81-BA42-95F0-F7A8D360497F}">
      <dgm:prSet/>
      <dgm:spPr/>
      <dgm:t>
        <a:bodyPr/>
        <a:lstStyle/>
        <a:p>
          <a:endParaRPr lang="fr-CA"/>
        </a:p>
      </dgm:t>
    </dgm:pt>
    <dgm:pt modelId="{0F484764-AEE9-7841-AEC9-3858CADDE14C}">
      <dgm:prSet phldrT="[Texte]"/>
      <dgm:spPr/>
      <dgm:t>
        <a:bodyPr/>
        <a:lstStyle/>
        <a:p>
          <a:r>
            <a:rPr lang="fr-CA" dirty="0"/>
            <a:t>Nerfs</a:t>
          </a:r>
        </a:p>
      </dgm:t>
    </dgm:pt>
    <dgm:pt modelId="{CB388177-4D23-8840-AF08-1157FEDF9D47}" type="parTrans" cxnId="{4772167D-1791-8A49-BEC2-D1BF25E8BA6D}">
      <dgm:prSet/>
      <dgm:spPr/>
      <dgm:t>
        <a:bodyPr/>
        <a:lstStyle/>
        <a:p>
          <a:endParaRPr lang="fr-CA"/>
        </a:p>
      </dgm:t>
    </dgm:pt>
    <dgm:pt modelId="{33940E2B-36B4-114A-997A-FC0E8CAD3310}" type="sibTrans" cxnId="{4772167D-1791-8A49-BEC2-D1BF25E8BA6D}">
      <dgm:prSet/>
      <dgm:spPr/>
      <dgm:t>
        <a:bodyPr/>
        <a:lstStyle/>
        <a:p>
          <a:endParaRPr lang="fr-CA"/>
        </a:p>
      </dgm:t>
    </dgm:pt>
    <dgm:pt modelId="{F0276C68-179B-3F40-9FEA-3FF8F990C157}">
      <dgm:prSet/>
      <dgm:spPr/>
      <dgm:t>
        <a:bodyPr/>
        <a:lstStyle/>
        <a:p>
          <a:r>
            <a:rPr lang="fr-CA" dirty="0"/>
            <a:t>Ganglions</a:t>
          </a:r>
        </a:p>
      </dgm:t>
    </dgm:pt>
    <dgm:pt modelId="{2188027F-0488-E44E-90F4-B213BFC518AF}" type="parTrans" cxnId="{F1331FD8-7D88-1A40-A60A-DE753BE790DE}">
      <dgm:prSet/>
      <dgm:spPr/>
      <dgm:t>
        <a:bodyPr/>
        <a:lstStyle/>
        <a:p>
          <a:endParaRPr lang="fr-CA"/>
        </a:p>
      </dgm:t>
    </dgm:pt>
    <dgm:pt modelId="{D0FA6286-EAD8-364E-9DC2-502716B8B510}" type="sibTrans" cxnId="{F1331FD8-7D88-1A40-A60A-DE753BE790DE}">
      <dgm:prSet/>
      <dgm:spPr/>
      <dgm:t>
        <a:bodyPr/>
        <a:lstStyle/>
        <a:p>
          <a:endParaRPr lang="fr-CA"/>
        </a:p>
      </dgm:t>
    </dgm:pt>
    <dgm:pt modelId="{B548DA07-2A46-9F44-AEE4-94DDA49EA6EA}" type="pres">
      <dgm:prSet presAssocID="{C5EC7012-7098-7149-A6BE-196B7859A6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F0B85535-F8C5-C845-A462-58FC0929BC7A}" type="pres">
      <dgm:prSet presAssocID="{C5BB58A7-30AE-6340-A281-C7397D9A4C87}" presName="root1" presStyleCnt="0"/>
      <dgm:spPr/>
    </dgm:pt>
    <dgm:pt modelId="{DDF9236A-014E-944E-9BDE-0BC250ACDC59}" type="pres">
      <dgm:prSet presAssocID="{C5BB58A7-30AE-6340-A281-C7397D9A4C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1D55DFC8-AF04-264E-B2FB-811ED44B2834}" type="pres">
      <dgm:prSet presAssocID="{C5BB58A7-30AE-6340-A281-C7397D9A4C87}" presName="level2hierChild" presStyleCnt="0"/>
      <dgm:spPr/>
    </dgm:pt>
    <dgm:pt modelId="{4FF008C9-F3ED-AF4B-8A94-C59079FF3131}" type="pres">
      <dgm:prSet presAssocID="{F83ACD15-6DC2-C747-A583-CF3C1FD7E65D}" presName="conn2-1" presStyleLbl="parChTrans1D2" presStyleIdx="0" presStyleCnt="2"/>
      <dgm:spPr/>
      <dgm:t>
        <a:bodyPr/>
        <a:lstStyle/>
        <a:p>
          <a:endParaRPr lang="fr-CA"/>
        </a:p>
      </dgm:t>
    </dgm:pt>
    <dgm:pt modelId="{B7AF277B-07CA-CB43-A3DD-88ABF0C1901A}" type="pres">
      <dgm:prSet presAssocID="{F83ACD15-6DC2-C747-A583-CF3C1FD7E65D}" presName="connTx" presStyleLbl="parChTrans1D2" presStyleIdx="0" presStyleCnt="2"/>
      <dgm:spPr/>
      <dgm:t>
        <a:bodyPr/>
        <a:lstStyle/>
        <a:p>
          <a:endParaRPr lang="fr-CA"/>
        </a:p>
      </dgm:t>
    </dgm:pt>
    <dgm:pt modelId="{56C06D54-152B-F441-A9EC-CE016FE988B9}" type="pres">
      <dgm:prSet presAssocID="{9ADA6A9C-E1BB-214E-81E2-F26BAEA71D8B}" presName="root2" presStyleCnt="0"/>
      <dgm:spPr/>
    </dgm:pt>
    <dgm:pt modelId="{212A3732-6E14-6544-84D2-A0704D31D130}" type="pres">
      <dgm:prSet presAssocID="{9ADA6A9C-E1BB-214E-81E2-F26BAEA71D8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1E6853EA-6F96-4E47-A800-57F43173F0D7}" type="pres">
      <dgm:prSet presAssocID="{9ADA6A9C-E1BB-214E-81E2-F26BAEA71D8B}" presName="level3hierChild" presStyleCnt="0"/>
      <dgm:spPr/>
    </dgm:pt>
    <dgm:pt modelId="{CB2AABFA-3B7D-9641-87F2-DAA1D4259D8E}" type="pres">
      <dgm:prSet presAssocID="{3F919403-E81F-3B48-98FF-468CD610CEFD}" presName="conn2-1" presStyleLbl="parChTrans1D3" presStyleIdx="0" presStyleCnt="4"/>
      <dgm:spPr/>
      <dgm:t>
        <a:bodyPr/>
        <a:lstStyle/>
        <a:p>
          <a:endParaRPr lang="fr-CA"/>
        </a:p>
      </dgm:t>
    </dgm:pt>
    <dgm:pt modelId="{469D7FE1-7339-EF40-BE1C-5CDB9443C98F}" type="pres">
      <dgm:prSet presAssocID="{3F919403-E81F-3B48-98FF-468CD610CEFD}" presName="connTx" presStyleLbl="parChTrans1D3" presStyleIdx="0" presStyleCnt="4"/>
      <dgm:spPr/>
      <dgm:t>
        <a:bodyPr/>
        <a:lstStyle/>
        <a:p>
          <a:endParaRPr lang="fr-CA"/>
        </a:p>
      </dgm:t>
    </dgm:pt>
    <dgm:pt modelId="{37519B26-7AB5-E64E-BB10-D15F02FFCB85}" type="pres">
      <dgm:prSet presAssocID="{446418F0-40F7-4848-998A-C3B429C216C2}" presName="root2" presStyleCnt="0"/>
      <dgm:spPr/>
    </dgm:pt>
    <dgm:pt modelId="{A061BC8B-BC52-1347-868C-7A14354DBCEC}" type="pres">
      <dgm:prSet presAssocID="{446418F0-40F7-4848-998A-C3B429C216C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848BA347-8451-5249-BBB1-B010A7D025AD}" type="pres">
      <dgm:prSet presAssocID="{446418F0-40F7-4848-998A-C3B429C216C2}" presName="level3hierChild" presStyleCnt="0"/>
      <dgm:spPr/>
    </dgm:pt>
    <dgm:pt modelId="{B90521EA-8250-D74B-B9E0-7FD95AB47BBD}" type="pres">
      <dgm:prSet presAssocID="{B7F22A5C-88AD-CE45-A7EE-F45F76C6F75A}" presName="conn2-1" presStyleLbl="parChTrans1D3" presStyleIdx="1" presStyleCnt="4"/>
      <dgm:spPr/>
      <dgm:t>
        <a:bodyPr/>
        <a:lstStyle/>
        <a:p>
          <a:endParaRPr lang="fr-CA"/>
        </a:p>
      </dgm:t>
    </dgm:pt>
    <dgm:pt modelId="{15D8AFA6-1C3F-E04B-BEC7-987D6B15DBF6}" type="pres">
      <dgm:prSet presAssocID="{B7F22A5C-88AD-CE45-A7EE-F45F76C6F75A}" presName="connTx" presStyleLbl="parChTrans1D3" presStyleIdx="1" presStyleCnt="4"/>
      <dgm:spPr/>
      <dgm:t>
        <a:bodyPr/>
        <a:lstStyle/>
        <a:p>
          <a:endParaRPr lang="fr-CA"/>
        </a:p>
      </dgm:t>
    </dgm:pt>
    <dgm:pt modelId="{A922D3F5-8CF7-EA4F-880F-E97C21F067DC}" type="pres">
      <dgm:prSet presAssocID="{C2048812-0A20-6741-ACDC-EAF744857E27}" presName="root2" presStyleCnt="0"/>
      <dgm:spPr/>
    </dgm:pt>
    <dgm:pt modelId="{99A1DD6F-9A55-054B-975E-C7F86766A4FC}" type="pres">
      <dgm:prSet presAssocID="{C2048812-0A20-6741-ACDC-EAF744857E2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0214DA85-F5C1-2A41-883E-26FE3844C162}" type="pres">
      <dgm:prSet presAssocID="{C2048812-0A20-6741-ACDC-EAF744857E27}" presName="level3hierChild" presStyleCnt="0"/>
      <dgm:spPr/>
    </dgm:pt>
    <dgm:pt modelId="{BCA0883F-DFC1-7A4D-8C63-2E4DBD2348BA}" type="pres">
      <dgm:prSet presAssocID="{413FE727-22A8-ED44-8CF3-20990A445480}" presName="conn2-1" presStyleLbl="parChTrans1D2" presStyleIdx="1" presStyleCnt="2"/>
      <dgm:spPr/>
      <dgm:t>
        <a:bodyPr/>
        <a:lstStyle/>
        <a:p>
          <a:endParaRPr lang="fr-CA"/>
        </a:p>
      </dgm:t>
    </dgm:pt>
    <dgm:pt modelId="{A181D20C-E093-2C4E-BEA0-6E7ACB866FA2}" type="pres">
      <dgm:prSet presAssocID="{413FE727-22A8-ED44-8CF3-20990A445480}" presName="connTx" presStyleLbl="parChTrans1D2" presStyleIdx="1" presStyleCnt="2"/>
      <dgm:spPr/>
      <dgm:t>
        <a:bodyPr/>
        <a:lstStyle/>
        <a:p>
          <a:endParaRPr lang="fr-CA"/>
        </a:p>
      </dgm:t>
    </dgm:pt>
    <dgm:pt modelId="{0D15225E-927C-7341-968B-B27690F493F3}" type="pres">
      <dgm:prSet presAssocID="{9061711D-CA72-0F43-B65A-70D686726ECE}" presName="root2" presStyleCnt="0"/>
      <dgm:spPr/>
    </dgm:pt>
    <dgm:pt modelId="{B87D4F69-82D4-F049-8BC4-4F3E083A57D5}" type="pres">
      <dgm:prSet presAssocID="{9061711D-CA72-0F43-B65A-70D686726EC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AC71B1F2-5E00-A141-A0D8-05C7F6E26B83}" type="pres">
      <dgm:prSet presAssocID="{9061711D-CA72-0F43-B65A-70D686726ECE}" presName="level3hierChild" presStyleCnt="0"/>
      <dgm:spPr/>
    </dgm:pt>
    <dgm:pt modelId="{160BF51F-8F3D-5743-8B9A-85B195BD187D}" type="pres">
      <dgm:prSet presAssocID="{CB388177-4D23-8840-AF08-1157FEDF9D47}" presName="conn2-1" presStyleLbl="parChTrans1D3" presStyleIdx="2" presStyleCnt="4"/>
      <dgm:spPr/>
      <dgm:t>
        <a:bodyPr/>
        <a:lstStyle/>
        <a:p>
          <a:endParaRPr lang="fr-CA"/>
        </a:p>
      </dgm:t>
    </dgm:pt>
    <dgm:pt modelId="{1B8559B6-9D85-9C4B-8558-14862608ADCC}" type="pres">
      <dgm:prSet presAssocID="{CB388177-4D23-8840-AF08-1157FEDF9D47}" presName="connTx" presStyleLbl="parChTrans1D3" presStyleIdx="2" presStyleCnt="4"/>
      <dgm:spPr/>
      <dgm:t>
        <a:bodyPr/>
        <a:lstStyle/>
        <a:p>
          <a:endParaRPr lang="fr-CA"/>
        </a:p>
      </dgm:t>
    </dgm:pt>
    <dgm:pt modelId="{5F5E093B-8ED0-7C44-8BFD-C0447B4FC6B8}" type="pres">
      <dgm:prSet presAssocID="{0F484764-AEE9-7841-AEC9-3858CADDE14C}" presName="root2" presStyleCnt="0"/>
      <dgm:spPr/>
    </dgm:pt>
    <dgm:pt modelId="{02054294-0C38-F841-8B8E-A3A38EA88586}" type="pres">
      <dgm:prSet presAssocID="{0F484764-AEE9-7841-AEC9-3858CADDE14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63208D41-A735-1F47-B1D2-D6EF0B8FB2B8}" type="pres">
      <dgm:prSet presAssocID="{0F484764-AEE9-7841-AEC9-3858CADDE14C}" presName="level3hierChild" presStyleCnt="0"/>
      <dgm:spPr/>
    </dgm:pt>
    <dgm:pt modelId="{EB64D81E-8745-7842-A723-B696E883867F}" type="pres">
      <dgm:prSet presAssocID="{2188027F-0488-E44E-90F4-B213BFC518AF}" presName="conn2-1" presStyleLbl="parChTrans1D3" presStyleIdx="3" presStyleCnt="4"/>
      <dgm:spPr/>
      <dgm:t>
        <a:bodyPr/>
        <a:lstStyle/>
        <a:p>
          <a:endParaRPr lang="fr-CA"/>
        </a:p>
      </dgm:t>
    </dgm:pt>
    <dgm:pt modelId="{F8FAE9E5-F1F4-F54D-A978-DE733351F478}" type="pres">
      <dgm:prSet presAssocID="{2188027F-0488-E44E-90F4-B213BFC518AF}" presName="connTx" presStyleLbl="parChTrans1D3" presStyleIdx="3" presStyleCnt="4"/>
      <dgm:spPr/>
      <dgm:t>
        <a:bodyPr/>
        <a:lstStyle/>
        <a:p>
          <a:endParaRPr lang="fr-CA"/>
        </a:p>
      </dgm:t>
    </dgm:pt>
    <dgm:pt modelId="{3CD90254-CE3F-8446-A609-DF6AFE845E86}" type="pres">
      <dgm:prSet presAssocID="{F0276C68-179B-3F40-9FEA-3FF8F990C157}" presName="root2" presStyleCnt="0"/>
      <dgm:spPr/>
    </dgm:pt>
    <dgm:pt modelId="{922D6BBB-5A2E-B742-8B08-024DD0629D96}" type="pres">
      <dgm:prSet presAssocID="{F0276C68-179B-3F40-9FEA-3FF8F990C15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171B442D-7768-0346-99E9-F1B67E2D1778}" type="pres">
      <dgm:prSet presAssocID="{F0276C68-179B-3F40-9FEA-3FF8F990C157}" presName="level3hierChild" presStyleCnt="0"/>
      <dgm:spPr/>
    </dgm:pt>
  </dgm:ptLst>
  <dgm:cxnLst>
    <dgm:cxn modelId="{3CA2016F-66D4-814F-92DB-DFF216A5A4FC}" type="presOf" srcId="{9061711D-CA72-0F43-B65A-70D686726ECE}" destId="{B87D4F69-82D4-F049-8BC4-4F3E083A57D5}" srcOrd="0" destOrd="0" presId="urn:microsoft.com/office/officeart/2005/8/layout/hierarchy2"/>
    <dgm:cxn modelId="{90054FEF-D784-EF43-BB2C-1C1A0C1DA753}" type="presOf" srcId="{413FE727-22A8-ED44-8CF3-20990A445480}" destId="{A181D20C-E093-2C4E-BEA0-6E7ACB866FA2}" srcOrd="1" destOrd="0" presId="urn:microsoft.com/office/officeart/2005/8/layout/hierarchy2"/>
    <dgm:cxn modelId="{16F950DE-29D6-8443-BF32-64FFDEE81717}" srcId="{C5BB58A7-30AE-6340-A281-C7397D9A4C87}" destId="{9ADA6A9C-E1BB-214E-81E2-F26BAEA71D8B}" srcOrd="0" destOrd="0" parTransId="{F83ACD15-6DC2-C747-A583-CF3C1FD7E65D}" sibTransId="{D02BA715-025F-3D45-9336-89E0480CA635}"/>
    <dgm:cxn modelId="{7531317F-02A0-9B4E-B7AC-FB947A3742A3}" type="presOf" srcId="{F83ACD15-6DC2-C747-A583-CF3C1FD7E65D}" destId="{4FF008C9-F3ED-AF4B-8A94-C59079FF3131}" srcOrd="0" destOrd="0" presId="urn:microsoft.com/office/officeart/2005/8/layout/hierarchy2"/>
    <dgm:cxn modelId="{3060BC01-64C0-CF46-BD01-CE43B5D6AB0A}" srcId="{9ADA6A9C-E1BB-214E-81E2-F26BAEA71D8B}" destId="{C2048812-0A20-6741-ACDC-EAF744857E27}" srcOrd="1" destOrd="0" parTransId="{B7F22A5C-88AD-CE45-A7EE-F45F76C6F75A}" sibTransId="{88009AAF-01ED-A24C-BB3F-C445C4B2B8D4}"/>
    <dgm:cxn modelId="{4B617BA4-D3BD-BA4D-B93D-AE10B861DBE0}" type="presOf" srcId="{3F919403-E81F-3B48-98FF-468CD610CEFD}" destId="{469D7FE1-7339-EF40-BE1C-5CDB9443C98F}" srcOrd="1" destOrd="0" presId="urn:microsoft.com/office/officeart/2005/8/layout/hierarchy2"/>
    <dgm:cxn modelId="{15A52EE7-9E8A-674C-A4D2-28153F2EEE94}" type="presOf" srcId="{413FE727-22A8-ED44-8CF3-20990A445480}" destId="{BCA0883F-DFC1-7A4D-8C63-2E4DBD2348BA}" srcOrd="0" destOrd="0" presId="urn:microsoft.com/office/officeart/2005/8/layout/hierarchy2"/>
    <dgm:cxn modelId="{093C12FA-AD87-4B41-94DD-B16D2619B3E6}" type="presOf" srcId="{CB388177-4D23-8840-AF08-1157FEDF9D47}" destId="{160BF51F-8F3D-5743-8B9A-85B195BD187D}" srcOrd="0" destOrd="0" presId="urn:microsoft.com/office/officeart/2005/8/layout/hierarchy2"/>
    <dgm:cxn modelId="{D16050DE-B08B-324A-800D-5D1230BAA5C1}" type="presOf" srcId="{F83ACD15-6DC2-C747-A583-CF3C1FD7E65D}" destId="{B7AF277B-07CA-CB43-A3DD-88ABF0C1901A}" srcOrd="1" destOrd="0" presId="urn:microsoft.com/office/officeart/2005/8/layout/hierarchy2"/>
    <dgm:cxn modelId="{B125C58A-6423-DF4E-8ED5-EE75FA0985C5}" type="presOf" srcId="{CB388177-4D23-8840-AF08-1157FEDF9D47}" destId="{1B8559B6-9D85-9C4B-8558-14862608ADCC}" srcOrd="1" destOrd="0" presId="urn:microsoft.com/office/officeart/2005/8/layout/hierarchy2"/>
    <dgm:cxn modelId="{3C9FBAD7-4A81-BA42-95F0-F7A8D360497F}" srcId="{C5BB58A7-30AE-6340-A281-C7397D9A4C87}" destId="{9061711D-CA72-0F43-B65A-70D686726ECE}" srcOrd="1" destOrd="0" parTransId="{413FE727-22A8-ED44-8CF3-20990A445480}" sibTransId="{5021C078-97E0-A142-B2BD-D795F9675BD8}"/>
    <dgm:cxn modelId="{B8CCCD5F-6DEB-DB44-8CD2-9977F8025B40}" type="presOf" srcId="{446418F0-40F7-4848-998A-C3B429C216C2}" destId="{A061BC8B-BC52-1347-868C-7A14354DBCEC}" srcOrd="0" destOrd="0" presId="urn:microsoft.com/office/officeart/2005/8/layout/hierarchy2"/>
    <dgm:cxn modelId="{96B52D8E-C06C-E14B-B17D-66ABCB39DD90}" type="presOf" srcId="{B7F22A5C-88AD-CE45-A7EE-F45F76C6F75A}" destId="{15D8AFA6-1C3F-E04B-BEC7-987D6B15DBF6}" srcOrd="1" destOrd="0" presId="urn:microsoft.com/office/officeart/2005/8/layout/hierarchy2"/>
    <dgm:cxn modelId="{4685DFFE-D45F-514D-B778-066E30DB2B63}" type="presOf" srcId="{C2048812-0A20-6741-ACDC-EAF744857E27}" destId="{99A1DD6F-9A55-054B-975E-C7F86766A4FC}" srcOrd="0" destOrd="0" presId="urn:microsoft.com/office/officeart/2005/8/layout/hierarchy2"/>
    <dgm:cxn modelId="{D63C6A40-4462-014B-9F72-EC3ADC29F3CF}" type="presOf" srcId="{2188027F-0488-E44E-90F4-B213BFC518AF}" destId="{F8FAE9E5-F1F4-F54D-A978-DE733351F478}" srcOrd="1" destOrd="0" presId="urn:microsoft.com/office/officeart/2005/8/layout/hierarchy2"/>
    <dgm:cxn modelId="{6E0B85B7-A54C-F647-912F-7D6E23A9942D}" type="presOf" srcId="{C5BB58A7-30AE-6340-A281-C7397D9A4C87}" destId="{DDF9236A-014E-944E-9BDE-0BC250ACDC59}" srcOrd="0" destOrd="0" presId="urn:microsoft.com/office/officeart/2005/8/layout/hierarchy2"/>
    <dgm:cxn modelId="{711FC6D1-4B13-EB4E-93F6-EBEF4E3768D6}" srcId="{9ADA6A9C-E1BB-214E-81E2-F26BAEA71D8B}" destId="{446418F0-40F7-4848-998A-C3B429C216C2}" srcOrd="0" destOrd="0" parTransId="{3F919403-E81F-3B48-98FF-468CD610CEFD}" sibTransId="{5E8037C2-EFBA-784E-BB30-F11A202BD981}"/>
    <dgm:cxn modelId="{BE8D6055-943B-E94D-9634-C77C49548508}" srcId="{C5EC7012-7098-7149-A6BE-196B7859A695}" destId="{C5BB58A7-30AE-6340-A281-C7397D9A4C87}" srcOrd="0" destOrd="0" parTransId="{3ED604CB-ABA6-D84C-9632-983141D12C96}" sibTransId="{9A6365A1-FAA0-C145-BA92-B909845D09F9}"/>
    <dgm:cxn modelId="{63BE0EE3-27F1-AF4E-A85C-7D0BCA4A273C}" type="presOf" srcId="{F0276C68-179B-3F40-9FEA-3FF8F990C157}" destId="{922D6BBB-5A2E-B742-8B08-024DD0629D96}" srcOrd="0" destOrd="0" presId="urn:microsoft.com/office/officeart/2005/8/layout/hierarchy2"/>
    <dgm:cxn modelId="{6B500728-47E2-E34B-A4D2-7A768C5DC129}" type="presOf" srcId="{C5EC7012-7098-7149-A6BE-196B7859A695}" destId="{B548DA07-2A46-9F44-AEE4-94DDA49EA6EA}" srcOrd="0" destOrd="0" presId="urn:microsoft.com/office/officeart/2005/8/layout/hierarchy2"/>
    <dgm:cxn modelId="{7DB44597-EB80-764D-BDC0-410D80BCE7A8}" type="presOf" srcId="{B7F22A5C-88AD-CE45-A7EE-F45F76C6F75A}" destId="{B90521EA-8250-D74B-B9E0-7FD95AB47BBD}" srcOrd="0" destOrd="0" presId="urn:microsoft.com/office/officeart/2005/8/layout/hierarchy2"/>
    <dgm:cxn modelId="{2785F22A-3E1F-BB4F-B9F8-82BD619A38F3}" type="presOf" srcId="{9ADA6A9C-E1BB-214E-81E2-F26BAEA71D8B}" destId="{212A3732-6E14-6544-84D2-A0704D31D130}" srcOrd="0" destOrd="0" presId="urn:microsoft.com/office/officeart/2005/8/layout/hierarchy2"/>
    <dgm:cxn modelId="{4838C987-0697-F743-BC75-8D789E6C92D7}" type="presOf" srcId="{2188027F-0488-E44E-90F4-B213BFC518AF}" destId="{EB64D81E-8745-7842-A723-B696E883867F}" srcOrd="0" destOrd="0" presId="urn:microsoft.com/office/officeart/2005/8/layout/hierarchy2"/>
    <dgm:cxn modelId="{09EB0879-25DD-8C4C-BB9A-1623FC6CCCEE}" type="presOf" srcId="{0F484764-AEE9-7841-AEC9-3858CADDE14C}" destId="{02054294-0C38-F841-8B8E-A3A38EA88586}" srcOrd="0" destOrd="0" presId="urn:microsoft.com/office/officeart/2005/8/layout/hierarchy2"/>
    <dgm:cxn modelId="{F1331FD8-7D88-1A40-A60A-DE753BE790DE}" srcId="{9061711D-CA72-0F43-B65A-70D686726ECE}" destId="{F0276C68-179B-3F40-9FEA-3FF8F990C157}" srcOrd="1" destOrd="0" parTransId="{2188027F-0488-E44E-90F4-B213BFC518AF}" sibTransId="{D0FA6286-EAD8-364E-9DC2-502716B8B510}"/>
    <dgm:cxn modelId="{291DEB3C-CD5F-3A4A-8647-01FD2EB2B2DC}" type="presOf" srcId="{3F919403-E81F-3B48-98FF-468CD610CEFD}" destId="{CB2AABFA-3B7D-9641-87F2-DAA1D4259D8E}" srcOrd="0" destOrd="0" presId="urn:microsoft.com/office/officeart/2005/8/layout/hierarchy2"/>
    <dgm:cxn modelId="{4772167D-1791-8A49-BEC2-D1BF25E8BA6D}" srcId="{9061711D-CA72-0F43-B65A-70D686726ECE}" destId="{0F484764-AEE9-7841-AEC9-3858CADDE14C}" srcOrd="0" destOrd="0" parTransId="{CB388177-4D23-8840-AF08-1157FEDF9D47}" sibTransId="{33940E2B-36B4-114A-997A-FC0E8CAD3310}"/>
    <dgm:cxn modelId="{11C831AF-6359-4A4E-B9A5-0313A094D5D6}" type="presParOf" srcId="{B548DA07-2A46-9F44-AEE4-94DDA49EA6EA}" destId="{F0B85535-F8C5-C845-A462-58FC0929BC7A}" srcOrd="0" destOrd="0" presId="urn:microsoft.com/office/officeart/2005/8/layout/hierarchy2"/>
    <dgm:cxn modelId="{9789228F-B0FC-2C44-B9F7-1BD1D65E804E}" type="presParOf" srcId="{F0B85535-F8C5-C845-A462-58FC0929BC7A}" destId="{DDF9236A-014E-944E-9BDE-0BC250ACDC59}" srcOrd="0" destOrd="0" presId="urn:microsoft.com/office/officeart/2005/8/layout/hierarchy2"/>
    <dgm:cxn modelId="{CD233CA2-96C5-DD40-85BC-20850C45C79E}" type="presParOf" srcId="{F0B85535-F8C5-C845-A462-58FC0929BC7A}" destId="{1D55DFC8-AF04-264E-B2FB-811ED44B2834}" srcOrd="1" destOrd="0" presId="urn:microsoft.com/office/officeart/2005/8/layout/hierarchy2"/>
    <dgm:cxn modelId="{68CF6ECD-940B-8341-95EF-ABFCDF764D3B}" type="presParOf" srcId="{1D55DFC8-AF04-264E-B2FB-811ED44B2834}" destId="{4FF008C9-F3ED-AF4B-8A94-C59079FF3131}" srcOrd="0" destOrd="0" presId="urn:microsoft.com/office/officeart/2005/8/layout/hierarchy2"/>
    <dgm:cxn modelId="{06FF5704-7D6C-3348-A922-594524CFE9EA}" type="presParOf" srcId="{4FF008C9-F3ED-AF4B-8A94-C59079FF3131}" destId="{B7AF277B-07CA-CB43-A3DD-88ABF0C1901A}" srcOrd="0" destOrd="0" presId="urn:microsoft.com/office/officeart/2005/8/layout/hierarchy2"/>
    <dgm:cxn modelId="{5B6185B3-E8CC-7B4A-8F21-EB932042F07B}" type="presParOf" srcId="{1D55DFC8-AF04-264E-B2FB-811ED44B2834}" destId="{56C06D54-152B-F441-A9EC-CE016FE988B9}" srcOrd="1" destOrd="0" presId="urn:microsoft.com/office/officeart/2005/8/layout/hierarchy2"/>
    <dgm:cxn modelId="{9DB2C123-81FA-3E4D-A2E9-E2FF4FC371E4}" type="presParOf" srcId="{56C06D54-152B-F441-A9EC-CE016FE988B9}" destId="{212A3732-6E14-6544-84D2-A0704D31D130}" srcOrd="0" destOrd="0" presId="urn:microsoft.com/office/officeart/2005/8/layout/hierarchy2"/>
    <dgm:cxn modelId="{93C0D2DA-C6B6-4647-B262-BC2337F4E42D}" type="presParOf" srcId="{56C06D54-152B-F441-A9EC-CE016FE988B9}" destId="{1E6853EA-6F96-4E47-A800-57F43173F0D7}" srcOrd="1" destOrd="0" presId="urn:microsoft.com/office/officeart/2005/8/layout/hierarchy2"/>
    <dgm:cxn modelId="{1AD1CEB6-ACA2-BC42-9FD4-D36B4DCB65F4}" type="presParOf" srcId="{1E6853EA-6F96-4E47-A800-57F43173F0D7}" destId="{CB2AABFA-3B7D-9641-87F2-DAA1D4259D8E}" srcOrd="0" destOrd="0" presId="urn:microsoft.com/office/officeart/2005/8/layout/hierarchy2"/>
    <dgm:cxn modelId="{B6927286-2277-1B42-B77B-6BB44DC16ADB}" type="presParOf" srcId="{CB2AABFA-3B7D-9641-87F2-DAA1D4259D8E}" destId="{469D7FE1-7339-EF40-BE1C-5CDB9443C98F}" srcOrd="0" destOrd="0" presId="urn:microsoft.com/office/officeart/2005/8/layout/hierarchy2"/>
    <dgm:cxn modelId="{D783F7DE-52E1-174E-9064-3712ACEE58BE}" type="presParOf" srcId="{1E6853EA-6F96-4E47-A800-57F43173F0D7}" destId="{37519B26-7AB5-E64E-BB10-D15F02FFCB85}" srcOrd="1" destOrd="0" presId="urn:microsoft.com/office/officeart/2005/8/layout/hierarchy2"/>
    <dgm:cxn modelId="{F2A0FF5E-0C79-884F-AEF9-A6097C445C09}" type="presParOf" srcId="{37519B26-7AB5-E64E-BB10-D15F02FFCB85}" destId="{A061BC8B-BC52-1347-868C-7A14354DBCEC}" srcOrd="0" destOrd="0" presId="urn:microsoft.com/office/officeart/2005/8/layout/hierarchy2"/>
    <dgm:cxn modelId="{61DE1456-5718-F14A-B908-FCB9E77955EB}" type="presParOf" srcId="{37519B26-7AB5-E64E-BB10-D15F02FFCB85}" destId="{848BA347-8451-5249-BBB1-B010A7D025AD}" srcOrd="1" destOrd="0" presId="urn:microsoft.com/office/officeart/2005/8/layout/hierarchy2"/>
    <dgm:cxn modelId="{92D72681-56D5-814C-BA11-DE55C6D0D22B}" type="presParOf" srcId="{1E6853EA-6F96-4E47-A800-57F43173F0D7}" destId="{B90521EA-8250-D74B-B9E0-7FD95AB47BBD}" srcOrd="2" destOrd="0" presId="urn:microsoft.com/office/officeart/2005/8/layout/hierarchy2"/>
    <dgm:cxn modelId="{E8B9A825-2E5A-A04C-8780-C1535419D9CC}" type="presParOf" srcId="{B90521EA-8250-D74B-B9E0-7FD95AB47BBD}" destId="{15D8AFA6-1C3F-E04B-BEC7-987D6B15DBF6}" srcOrd="0" destOrd="0" presId="urn:microsoft.com/office/officeart/2005/8/layout/hierarchy2"/>
    <dgm:cxn modelId="{7E9D0526-3C21-8748-ACA3-929F8C02AC05}" type="presParOf" srcId="{1E6853EA-6F96-4E47-A800-57F43173F0D7}" destId="{A922D3F5-8CF7-EA4F-880F-E97C21F067DC}" srcOrd="3" destOrd="0" presId="urn:microsoft.com/office/officeart/2005/8/layout/hierarchy2"/>
    <dgm:cxn modelId="{DFEFA02C-1341-4544-9260-DA97441DE0D4}" type="presParOf" srcId="{A922D3F5-8CF7-EA4F-880F-E97C21F067DC}" destId="{99A1DD6F-9A55-054B-975E-C7F86766A4FC}" srcOrd="0" destOrd="0" presId="urn:microsoft.com/office/officeart/2005/8/layout/hierarchy2"/>
    <dgm:cxn modelId="{FF555E33-7468-4149-B1DE-91C39E205A5A}" type="presParOf" srcId="{A922D3F5-8CF7-EA4F-880F-E97C21F067DC}" destId="{0214DA85-F5C1-2A41-883E-26FE3844C162}" srcOrd="1" destOrd="0" presId="urn:microsoft.com/office/officeart/2005/8/layout/hierarchy2"/>
    <dgm:cxn modelId="{49770507-518D-C44A-8A41-36B035556C0B}" type="presParOf" srcId="{1D55DFC8-AF04-264E-B2FB-811ED44B2834}" destId="{BCA0883F-DFC1-7A4D-8C63-2E4DBD2348BA}" srcOrd="2" destOrd="0" presId="urn:microsoft.com/office/officeart/2005/8/layout/hierarchy2"/>
    <dgm:cxn modelId="{9313CC68-BC5D-3C4F-A70E-DA19DD7CC314}" type="presParOf" srcId="{BCA0883F-DFC1-7A4D-8C63-2E4DBD2348BA}" destId="{A181D20C-E093-2C4E-BEA0-6E7ACB866FA2}" srcOrd="0" destOrd="0" presId="urn:microsoft.com/office/officeart/2005/8/layout/hierarchy2"/>
    <dgm:cxn modelId="{C8D5EE78-41B4-DD47-AC7E-13BD54985F01}" type="presParOf" srcId="{1D55DFC8-AF04-264E-B2FB-811ED44B2834}" destId="{0D15225E-927C-7341-968B-B27690F493F3}" srcOrd="3" destOrd="0" presId="urn:microsoft.com/office/officeart/2005/8/layout/hierarchy2"/>
    <dgm:cxn modelId="{640E1969-9430-3646-8886-8C16E80B01A3}" type="presParOf" srcId="{0D15225E-927C-7341-968B-B27690F493F3}" destId="{B87D4F69-82D4-F049-8BC4-4F3E083A57D5}" srcOrd="0" destOrd="0" presId="urn:microsoft.com/office/officeart/2005/8/layout/hierarchy2"/>
    <dgm:cxn modelId="{9D6D4825-4DE1-E64E-BA6A-5A94B4992547}" type="presParOf" srcId="{0D15225E-927C-7341-968B-B27690F493F3}" destId="{AC71B1F2-5E00-A141-A0D8-05C7F6E26B83}" srcOrd="1" destOrd="0" presId="urn:microsoft.com/office/officeart/2005/8/layout/hierarchy2"/>
    <dgm:cxn modelId="{2E531AAF-4116-DE43-AECC-6A81B36BF8AD}" type="presParOf" srcId="{AC71B1F2-5E00-A141-A0D8-05C7F6E26B83}" destId="{160BF51F-8F3D-5743-8B9A-85B195BD187D}" srcOrd="0" destOrd="0" presId="urn:microsoft.com/office/officeart/2005/8/layout/hierarchy2"/>
    <dgm:cxn modelId="{D6290F2F-3091-9C4E-898A-28CDF016394B}" type="presParOf" srcId="{160BF51F-8F3D-5743-8B9A-85B195BD187D}" destId="{1B8559B6-9D85-9C4B-8558-14862608ADCC}" srcOrd="0" destOrd="0" presId="urn:microsoft.com/office/officeart/2005/8/layout/hierarchy2"/>
    <dgm:cxn modelId="{E838CA3C-0AC1-8B42-B444-8A2B62650227}" type="presParOf" srcId="{AC71B1F2-5E00-A141-A0D8-05C7F6E26B83}" destId="{5F5E093B-8ED0-7C44-8BFD-C0447B4FC6B8}" srcOrd="1" destOrd="0" presId="urn:microsoft.com/office/officeart/2005/8/layout/hierarchy2"/>
    <dgm:cxn modelId="{97E023AB-86FF-3540-B4D0-F5F8C58CCC63}" type="presParOf" srcId="{5F5E093B-8ED0-7C44-8BFD-C0447B4FC6B8}" destId="{02054294-0C38-F841-8B8E-A3A38EA88586}" srcOrd="0" destOrd="0" presId="urn:microsoft.com/office/officeart/2005/8/layout/hierarchy2"/>
    <dgm:cxn modelId="{5A8628A0-BF43-7A4B-B1BE-1A106E4AA020}" type="presParOf" srcId="{5F5E093B-8ED0-7C44-8BFD-C0447B4FC6B8}" destId="{63208D41-A735-1F47-B1D2-D6EF0B8FB2B8}" srcOrd="1" destOrd="0" presId="urn:microsoft.com/office/officeart/2005/8/layout/hierarchy2"/>
    <dgm:cxn modelId="{30394D6D-8FE4-3249-9504-FAA25EA6B760}" type="presParOf" srcId="{AC71B1F2-5E00-A141-A0D8-05C7F6E26B83}" destId="{EB64D81E-8745-7842-A723-B696E883867F}" srcOrd="2" destOrd="0" presId="urn:microsoft.com/office/officeart/2005/8/layout/hierarchy2"/>
    <dgm:cxn modelId="{A347070D-27C2-F947-9144-00E490E4A86D}" type="presParOf" srcId="{EB64D81E-8745-7842-A723-B696E883867F}" destId="{F8FAE9E5-F1F4-F54D-A978-DE733351F478}" srcOrd="0" destOrd="0" presId="urn:microsoft.com/office/officeart/2005/8/layout/hierarchy2"/>
    <dgm:cxn modelId="{6118E99E-C923-1548-B4DB-5DC0F81C6C4D}" type="presParOf" srcId="{AC71B1F2-5E00-A141-A0D8-05C7F6E26B83}" destId="{3CD90254-CE3F-8446-A609-DF6AFE845E86}" srcOrd="3" destOrd="0" presId="urn:microsoft.com/office/officeart/2005/8/layout/hierarchy2"/>
    <dgm:cxn modelId="{B5BAC646-B733-4145-B2BB-AD56A484AEED}" type="presParOf" srcId="{3CD90254-CE3F-8446-A609-DF6AFE845E86}" destId="{922D6BBB-5A2E-B742-8B08-024DD0629D96}" srcOrd="0" destOrd="0" presId="urn:microsoft.com/office/officeart/2005/8/layout/hierarchy2"/>
    <dgm:cxn modelId="{F823BBB8-2909-8940-91ED-BBCCA5B15B4D}" type="presParOf" srcId="{3CD90254-CE3F-8446-A609-DF6AFE845E86}" destId="{171B442D-7768-0346-99E9-F1B67E2D17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1549D-5307-B046-A442-6417FACB3B0D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F194119-E68B-C345-BD7C-C3917B6FD9BA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Spécifique à:</a:t>
          </a:r>
        </a:p>
      </dgm:t>
    </dgm:pt>
    <dgm:pt modelId="{96469316-A1F2-8342-AF4D-BB7AAEE30943}" type="parTrans" cxnId="{ED67F693-6415-EC48-B42E-10FA80C2FE47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091BA1E8-6676-634D-A5B1-949B506A2E61}" type="sibTrans" cxnId="{ED67F693-6415-EC48-B42E-10FA80C2FE47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DA51787A-6318-9B41-9553-F8AAB9E6184A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A</a:t>
          </a:r>
        </a:p>
      </dgm:t>
    </dgm:pt>
    <dgm:pt modelId="{3B92A6D0-1E45-F949-8504-40B847C3609B}" type="parTrans" cxnId="{4F497777-BFB3-BF4F-8771-22F073700CA3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F389C55-5419-264D-B607-034A0F9D2EAD}" type="sibTrans" cxnId="{4F497777-BFB3-BF4F-8771-22F073700CA3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F0D3EA12-BB8E-FD47-97CC-498135002493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B</a:t>
          </a:r>
        </a:p>
      </dgm:t>
    </dgm:pt>
    <dgm:pt modelId="{CC750CD1-C6D3-FB42-A8D4-5C10DB409918}" type="parTrans" cxnId="{E024B612-4762-1E47-9D5C-2DDCDF2A154A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8CBF136-5B10-3D43-AC81-97D97E89AB5C}" type="sibTrans" cxnId="{E024B612-4762-1E47-9D5C-2DDCDF2A154A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AFE4400F-C6DC-7749-93D0-A6809AD68A9C}">
      <dgm:prSet phldrT="[Texte]" custT="1"/>
      <dgm:spPr/>
      <dgm:t>
        <a:bodyPr/>
        <a:lstStyle/>
        <a:p>
          <a:endParaRPr lang="fr-CA" sz="1200" dirty="0">
            <a:latin typeface="Al Nile" pitchFamily="2" charset="-78"/>
            <a:cs typeface="Al Nile" pitchFamily="2" charset="-78"/>
          </a:endParaRPr>
        </a:p>
      </dgm:t>
    </dgm:pt>
    <dgm:pt modelId="{58C77F72-0C45-C243-8905-7754098AE914}" type="parTrans" cxnId="{D5ADC4FD-E688-2B4E-AE5F-4000CA7E4AC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65899806-A729-7E45-A12D-BE7E022EFC55}" type="sibTrans" cxnId="{D5ADC4FD-E688-2B4E-AE5F-4000CA7E4AC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785AFB23-4BF4-DA49-893E-8188D7329EE2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Fruit</a:t>
          </a:r>
        </a:p>
      </dgm:t>
    </dgm:pt>
    <dgm:pt modelId="{AB3CAE65-A741-0C43-884C-25B9A37C7C01}" type="parTrans" cxnId="{DDF199EC-5BE9-E94E-B791-2BE3741D4F7B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EE17524-F284-7B4D-A669-F3F5D96D29D9}" type="sibTrans" cxnId="{DDF199EC-5BE9-E94E-B791-2BE3741D4F7B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07AAC128-4E27-8A4D-B974-3A5224F9D2A2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Goût sucré</a:t>
          </a:r>
        </a:p>
      </dgm:t>
    </dgm:pt>
    <dgm:pt modelId="{1B42F47E-93F0-DF45-A8E6-EABB7A3BB268}" type="parTrans" cxnId="{B2E580DE-9330-B843-8862-CA98D8975A99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1BEF657C-C5A0-D24F-9CBF-E003DD802CE9}" type="sibTrans" cxnId="{B2E580DE-9330-B843-8862-CA98D8975A99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8126B5E0-2BD2-9142-95F4-C141E04E0E57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Spécifique à:</a:t>
          </a:r>
        </a:p>
      </dgm:t>
    </dgm:pt>
    <dgm:pt modelId="{050E0BEE-8135-8B4E-8676-50E4C3DBD808}" type="parTrans" cxnId="{9F0D5F62-7B94-634E-9E51-1A5A6838450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001DC8E-5199-1B42-8AFB-9177A9F8480D}" type="sibTrans" cxnId="{9F0D5F62-7B94-634E-9E51-1A5A6838450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03FAE16F-B667-6F41-B2FE-C872BEB3EE2D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X</a:t>
          </a:r>
        </a:p>
      </dgm:t>
    </dgm:pt>
    <dgm:pt modelId="{E7B1695C-8D65-1945-8402-140903D5138E}" type="parTrans" cxnId="{24176093-C8E7-4944-B694-82D97E60EF36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1751B738-8669-CB40-B792-4BF84F5231DD}" type="sibTrans" cxnId="{24176093-C8E7-4944-B694-82D97E60EF36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7625046F-38D0-EC4E-943A-7587C4F12C18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Y</a:t>
          </a:r>
        </a:p>
      </dgm:t>
    </dgm:pt>
    <dgm:pt modelId="{3E06EA88-3ED4-8740-AD3F-2ED633452ED5}" type="parTrans" cxnId="{981B0570-894D-A44B-ABB9-0D05A6C858A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8FAEB83-B20A-FB4C-82E4-E86607BA95C5}" type="sibTrans" cxnId="{981B0570-894D-A44B-ABB9-0D05A6C858AC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8C9E0BC7-B331-B54D-BCDB-33ADBB48FC16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Z</a:t>
          </a:r>
        </a:p>
      </dgm:t>
    </dgm:pt>
    <dgm:pt modelId="{67C62ED2-FB3B-2A49-927B-BAE2199502FD}" type="parTrans" cxnId="{6FC6EC69-E5B2-BB4B-9937-A3E0B460D83D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26291DE1-5A41-8747-B6C5-015CE5B7516F}" type="sibTrans" cxnId="{6FC6EC69-E5B2-BB4B-9937-A3E0B460D83D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55D305DD-553F-CB49-A902-40A2C6456934}">
      <dgm:prSet phldrT="[Texte]" custT="1"/>
      <dgm:spPr/>
      <dgm:t>
        <a:bodyPr/>
        <a:lstStyle/>
        <a:p>
          <a:r>
            <a:rPr lang="fr-CA" sz="1200" dirty="0">
              <a:latin typeface="Al Nile" pitchFamily="2" charset="-78"/>
              <a:cs typeface="Al Nile" pitchFamily="2" charset="-78"/>
            </a:rPr>
            <a:t>C</a:t>
          </a:r>
        </a:p>
      </dgm:t>
    </dgm:pt>
    <dgm:pt modelId="{615E39D8-8493-AE40-A740-374F6195CE80}" type="parTrans" cxnId="{CAB87AD5-2056-B640-AF06-77C6C241664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DE6D20C7-1178-534D-B689-3ECBF81E04FF}" type="sibTrans" cxnId="{CAB87AD5-2056-B640-AF06-77C6C2416641}">
      <dgm:prSet/>
      <dgm:spPr/>
      <dgm:t>
        <a:bodyPr/>
        <a:lstStyle/>
        <a:p>
          <a:endParaRPr lang="fr-CA">
            <a:latin typeface="Al Nile" pitchFamily="2" charset="-78"/>
            <a:cs typeface="Al Nile" pitchFamily="2" charset="-78"/>
          </a:endParaRPr>
        </a:p>
      </dgm:t>
    </dgm:pt>
    <dgm:pt modelId="{E6A62932-2C0E-3447-84E6-3BD51907E10E}" type="pres">
      <dgm:prSet presAssocID="{15B1549D-5307-B046-A442-6417FACB3B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8FE121DF-A43D-4A47-ABCD-212FE5C2164A}" type="pres">
      <dgm:prSet presAssocID="{EF194119-E68B-C345-BD7C-C3917B6FD9BA}" presName="composite" presStyleCnt="0"/>
      <dgm:spPr/>
    </dgm:pt>
    <dgm:pt modelId="{423600C5-4C99-BD4B-9849-9F37FDF96849}" type="pres">
      <dgm:prSet presAssocID="{EF194119-E68B-C345-BD7C-C3917B6FD9BA}" presName="imagSh" presStyleLbl="bgImgPlace1" presStyleIdx="0" presStyleCnt="3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C04408F0-8409-824F-AC46-CA31F1D54D53}" type="pres">
      <dgm:prSet presAssocID="{EF194119-E68B-C345-BD7C-C3917B6FD9B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61144D2-5C10-4649-A279-3D2EC2B56BD2}" type="pres">
      <dgm:prSet presAssocID="{091BA1E8-6676-634D-A5B1-949B506A2E61}" presName="sibTrans" presStyleLbl="sibTrans2D1" presStyleIdx="0" presStyleCnt="2"/>
      <dgm:spPr/>
      <dgm:t>
        <a:bodyPr/>
        <a:lstStyle/>
        <a:p>
          <a:endParaRPr lang="fr-CA"/>
        </a:p>
      </dgm:t>
    </dgm:pt>
    <dgm:pt modelId="{A4714360-5C44-2942-9B0D-54CD554956DD}" type="pres">
      <dgm:prSet presAssocID="{091BA1E8-6676-634D-A5B1-949B506A2E61}" presName="connTx" presStyleLbl="sibTrans2D1" presStyleIdx="0" presStyleCnt="2"/>
      <dgm:spPr/>
      <dgm:t>
        <a:bodyPr/>
        <a:lstStyle/>
        <a:p>
          <a:endParaRPr lang="fr-CA"/>
        </a:p>
      </dgm:t>
    </dgm:pt>
    <dgm:pt modelId="{07EE8D22-7C02-1644-AFB7-413274812BF0}" type="pres">
      <dgm:prSet presAssocID="{AFE4400F-C6DC-7749-93D0-A6809AD68A9C}" presName="composite" presStyleCnt="0"/>
      <dgm:spPr/>
    </dgm:pt>
    <dgm:pt modelId="{144AAF2F-F547-364B-A0E4-EF970F0DE0B1}" type="pres">
      <dgm:prSet presAssocID="{AFE4400F-C6DC-7749-93D0-A6809AD68A9C}" presName="imagSh" presStyleLbl="bgImgPlace1" presStyleIdx="1" presStyleCnt="3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A746FEA3-707C-8341-85D1-228EF0C687D4}" type="pres">
      <dgm:prSet presAssocID="{AFE4400F-C6DC-7749-93D0-A6809AD68A9C}" presName="txNode" presStyleLbl="node1" presStyleIdx="1" presStyleCnt="3" custLinFactNeighborX="623" custLinFactNeighborY="2577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4C7C31A-F61E-BA41-9EA0-B2A63CDF3EBB}" type="pres">
      <dgm:prSet presAssocID="{65899806-A729-7E45-A12D-BE7E022EFC55}" presName="sibTrans" presStyleLbl="sibTrans2D1" presStyleIdx="1" presStyleCnt="2" custAng="10800000" custLinFactNeighborX="-34485" custLinFactNeighborY="963"/>
      <dgm:spPr/>
      <dgm:t>
        <a:bodyPr/>
        <a:lstStyle/>
        <a:p>
          <a:endParaRPr lang="fr-CA"/>
        </a:p>
      </dgm:t>
    </dgm:pt>
    <dgm:pt modelId="{AD3B3E4E-1ED9-414B-B8CA-A69813283A1E}" type="pres">
      <dgm:prSet presAssocID="{65899806-A729-7E45-A12D-BE7E022EFC55}" presName="connTx" presStyleLbl="sibTrans2D1" presStyleIdx="1" presStyleCnt="2"/>
      <dgm:spPr/>
      <dgm:t>
        <a:bodyPr/>
        <a:lstStyle/>
        <a:p>
          <a:endParaRPr lang="fr-CA"/>
        </a:p>
      </dgm:t>
    </dgm:pt>
    <dgm:pt modelId="{4332DD73-17AF-2344-BCED-2A8AA97244F0}" type="pres">
      <dgm:prSet presAssocID="{8126B5E0-2BD2-9142-95F4-C141E04E0E57}" presName="composite" presStyleCnt="0"/>
      <dgm:spPr/>
    </dgm:pt>
    <dgm:pt modelId="{3563CC75-DBA8-A24F-BE97-27A2C084A02E}" type="pres">
      <dgm:prSet presAssocID="{8126B5E0-2BD2-9142-95F4-C141E04E0E57}" presName="imagSh" presStyleLbl="bgImgPlace1" presStyleIdx="2" presStyleCnt="3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</dgm:pt>
    <dgm:pt modelId="{9F4D3289-2680-E848-8CF8-4E58CCA17BD4}" type="pres">
      <dgm:prSet presAssocID="{8126B5E0-2BD2-9142-95F4-C141E04E0E5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03E86A96-4754-EB4D-B112-607141B74506}" type="presOf" srcId="{8126B5E0-2BD2-9142-95F4-C141E04E0E57}" destId="{9F4D3289-2680-E848-8CF8-4E58CCA17BD4}" srcOrd="0" destOrd="0" presId="urn:microsoft.com/office/officeart/2005/8/layout/hProcess10"/>
    <dgm:cxn modelId="{80FD46D9-9B0C-1646-94DB-91372654BD25}" type="presOf" srcId="{03FAE16F-B667-6F41-B2FE-C872BEB3EE2D}" destId="{9F4D3289-2680-E848-8CF8-4E58CCA17BD4}" srcOrd="0" destOrd="1" presId="urn:microsoft.com/office/officeart/2005/8/layout/hProcess10"/>
    <dgm:cxn modelId="{CAB87AD5-2056-B640-AF06-77C6C2416641}" srcId="{EF194119-E68B-C345-BD7C-C3917B6FD9BA}" destId="{55D305DD-553F-CB49-A902-40A2C6456934}" srcOrd="2" destOrd="0" parTransId="{615E39D8-8493-AE40-A740-374F6195CE80}" sibTransId="{DE6D20C7-1178-534D-B689-3ECBF81E04FF}"/>
    <dgm:cxn modelId="{83A81D2F-7ABA-2E45-AD10-9DC46349F21C}" type="presOf" srcId="{65899806-A729-7E45-A12D-BE7E022EFC55}" destId="{A4C7C31A-F61E-BA41-9EA0-B2A63CDF3EBB}" srcOrd="0" destOrd="0" presId="urn:microsoft.com/office/officeart/2005/8/layout/hProcess10"/>
    <dgm:cxn modelId="{FA4276BD-C3ED-0243-AEC3-B26C9121D6E1}" type="presOf" srcId="{AFE4400F-C6DC-7749-93D0-A6809AD68A9C}" destId="{A746FEA3-707C-8341-85D1-228EF0C687D4}" srcOrd="0" destOrd="0" presId="urn:microsoft.com/office/officeart/2005/8/layout/hProcess10"/>
    <dgm:cxn modelId="{981B0570-894D-A44B-ABB9-0D05A6C858AC}" srcId="{8126B5E0-2BD2-9142-95F4-C141E04E0E57}" destId="{7625046F-38D0-EC4E-943A-7587C4F12C18}" srcOrd="1" destOrd="0" parTransId="{3E06EA88-3ED4-8740-AD3F-2ED633452ED5}" sibTransId="{58FAEB83-B20A-FB4C-82E4-E86607BA95C5}"/>
    <dgm:cxn modelId="{00D6063A-4F83-D142-8A0A-940D154A49E1}" type="presOf" srcId="{091BA1E8-6676-634D-A5B1-949B506A2E61}" destId="{A4714360-5C44-2942-9B0D-54CD554956DD}" srcOrd="1" destOrd="0" presId="urn:microsoft.com/office/officeart/2005/8/layout/hProcess10"/>
    <dgm:cxn modelId="{D5ADC4FD-E688-2B4E-AE5F-4000CA7E4AC1}" srcId="{15B1549D-5307-B046-A442-6417FACB3B0D}" destId="{AFE4400F-C6DC-7749-93D0-A6809AD68A9C}" srcOrd="1" destOrd="0" parTransId="{58C77F72-0C45-C243-8905-7754098AE914}" sibTransId="{65899806-A729-7E45-A12D-BE7E022EFC55}"/>
    <dgm:cxn modelId="{6FC6EC69-E5B2-BB4B-9937-A3E0B460D83D}" srcId="{8126B5E0-2BD2-9142-95F4-C141E04E0E57}" destId="{8C9E0BC7-B331-B54D-BCDB-33ADBB48FC16}" srcOrd="2" destOrd="0" parTransId="{67C62ED2-FB3B-2A49-927B-BAE2199502FD}" sibTransId="{26291DE1-5A41-8747-B6C5-015CE5B7516F}"/>
    <dgm:cxn modelId="{FAC0D85F-D7DA-1645-927C-FA103FA21EF0}" type="presOf" srcId="{15B1549D-5307-B046-A442-6417FACB3B0D}" destId="{E6A62932-2C0E-3447-84E6-3BD51907E10E}" srcOrd="0" destOrd="0" presId="urn:microsoft.com/office/officeart/2005/8/layout/hProcess10"/>
    <dgm:cxn modelId="{9F0D5F62-7B94-634E-9E51-1A5A6838450C}" srcId="{15B1549D-5307-B046-A442-6417FACB3B0D}" destId="{8126B5E0-2BD2-9142-95F4-C141E04E0E57}" srcOrd="2" destOrd="0" parTransId="{050E0BEE-8135-8B4E-8676-50E4C3DBD808}" sibTransId="{5001DC8E-5199-1B42-8AFB-9177A9F8480D}"/>
    <dgm:cxn modelId="{2E9E70D2-1734-BA4D-88F7-56E32A8BFB23}" type="presOf" srcId="{DA51787A-6318-9B41-9553-F8AAB9E6184A}" destId="{C04408F0-8409-824F-AC46-CA31F1D54D53}" srcOrd="0" destOrd="1" presId="urn:microsoft.com/office/officeart/2005/8/layout/hProcess10"/>
    <dgm:cxn modelId="{AA7B20DF-FFCA-5245-AE58-4E31A2E7C40C}" type="presOf" srcId="{785AFB23-4BF4-DA49-893E-8188D7329EE2}" destId="{A746FEA3-707C-8341-85D1-228EF0C687D4}" srcOrd="0" destOrd="1" presId="urn:microsoft.com/office/officeart/2005/8/layout/hProcess10"/>
    <dgm:cxn modelId="{81A7F82C-6A75-A84F-A9DD-AB1527591F3C}" type="presOf" srcId="{091BA1E8-6676-634D-A5B1-949B506A2E61}" destId="{A61144D2-5C10-4649-A279-3D2EC2B56BD2}" srcOrd="0" destOrd="0" presId="urn:microsoft.com/office/officeart/2005/8/layout/hProcess10"/>
    <dgm:cxn modelId="{B2E580DE-9330-B843-8862-CA98D8975A99}" srcId="{AFE4400F-C6DC-7749-93D0-A6809AD68A9C}" destId="{07AAC128-4E27-8A4D-B974-3A5224F9D2A2}" srcOrd="1" destOrd="0" parTransId="{1B42F47E-93F0-DF45-A8E6-EABB7A3BB268}" sibTransId="{1BEF657C-C5A0-D24F-9CBF-E003DD802CE9}"/>
    <dgm:cxn modelId="{3B0496CE-8263-4B4C-9BB3-AFC03B0E127C}" type="presOf" srcId="{F0D3EA12-BB8E-FD47-97CC-498135002493}" destId="{C04408F0-8409-824F-AC46-CA31F1D54D53}" srcOrd="0" destOrd="2" presId="urn:microsoft.com/office/officeart/2005/8/layout/hProcess10"/>
    <dgm:cxn modelId="{24176093-C8E7-4944-B694-82D97E60EF36}" srcId="{8126B5E0-2BD2-9142-95F4-C141E04E0E57}" destId="{03FAE16F-B667-6F41-B2FE-C872BEB3EE2D}" srcOrd="0" destOrd="0" parTransId="{E7B1695C-8D65-1945-8402-140903D5138E}" sibTransId="{1751B738-8669-CB40-B792-4BF84F5231DD}"/>
    <dgm:cxn modelId="{ED67F693-6415-EC48-B42E-10FA80C2FE47}" srcId="{15B1549D-5307-B046-A442-6417FACB3B0D}" destId="{EF194119-E68B-C345-BD7C-C3917B6FD9BA}" srcOrd="0" destOrd="0" parTransId="{96469316-A1F2-8342-AF4D-BB7AAEE30943}" sibTransId="{091BA1E8-6676-634D-A5B1-949B506A2E61}"/>
    <dgm:cxn modelId="{4F497777-BFB3-BF4F-8771-22F073700CA3}" srcId="{EF194119-E68B-C345-BD7C-C3917B6FD9BA}" destId="{DA51787A-6318-9B41-9553-F8AAB9E6184A}" srcOrd="0" destOrd="0" parTransId="{3B92A6D0-1E45-F949-8504-40B847C3609B}" sibTransId="{5F389C55-5419-264D-B607-034A0F9D2EAD}"/>
    <dgm:cxn modelId="{94F48E41-F6BF-0642-9850-825148E3330C}" type="presOf" srcId="{55D305DD-553F-CB49-A902-40A2C6456934}" destId="{C04408F0-8409-824F-AC46-CA31F1D54D53}" srcOrd="0" destOrd="3" presId="urn:microsoft.com/office/officeart/2005/8/layout/hProcess10"/>
    <dgm:cxn modelId="{E024B612-4762-1E47-9D5C-2DDCDF2A154A}" srcId="{EF194119-E68B-C345-BD7C-C3917B6FD9BA}" destId="{F0D3EA12-BB8E-FD47-97CC-498135002493}" srcOrd="1" destOrd="0" parTransId="{CC750CD1-C6D3-FB42-A8D4-5C10DB409918}" sibTransId="{58CBF136-5B10-3D43-AC81-97D97E89AB5C}"/>
    <dgm:cxn modelId="{99937642-96BC-514E-B088-9563A0AB7361}" type="presOf" srcId="{EF194119-E68B-C345-BD7C-C3917B6FD9BA}" destId="{C04408F0-8409-824F-AC46-CA31F1D54D53}" srcOrd="0" destOrd="0" presId="urn:microsoft.com/office/officeart/2005/8/layout/hProcess10"/>
    <dgm:cxn modelId="{DDF199EC-5BE9-E94E-B791-2BE3741D4F7B}" srcId="{AFE4400F-C6DC-7749-93D0-A6809AD68A9C}" destId="{785AFB23-4BF4-DA49-893E-8188D7329EE2}" srcOrd="0" destOrd="0" parTransId="{AB3CAE65-A741-0C43-884C-25B9A37C7C01}" sibTransId="{5EE17524-F284-7B4D-A669-F3F5D96D29D9}"/>
    <dgm:cxn modelId="{E4411A02-7411-E745-BBC0-29AAB41D4801}" type="presOf" srcId="{65899806-A729-7E45-A12D-BE7E022EFC55}" destId="{AD3B3E4E-1ED9-414B-B8CA-A69813283A1E}" srcOrd="1" destOrd="0" presId="urn:microsoft.com/office/officeart/2005/8/layout/hProcess10"/>
    <dgm:cxn modelId="{A7A4E19E-0831-EA4B-9F16-F1AD45ED8DFE}" type="presOf" srcId="{07AAC128-4E27-8A4D-B974-3A5224F9D2A2}" destId="{A746FEA3-707C-8341-85D1-228EF0C687D4}" srcOrd="0" destOrd="2" presId="urn:microsoft.com/office/officeart/2005/8/layout/hProcess10"/>
    <dgm:cxn modelId="{97DAF70A-6A1F-7649-AB19-388F29847D05}" type="presOf" srcId="{8C9E0BC7-B331-B54D-BCDB-33ADBB48FC16}" destId="{9F4D3289-2680-E848-8CF8-4E58CCA17BD4}" srcOrd="0" destOrd="3" presId="urn:microsoft.com/office/officeart/2005/8/layout/hProcess10"/>
    <dgm:cxn modelId="{B882F61C-E746-384B-960E-1AC79F58A06D}" type="presOf" srcId="{7625046F-38D0-EC4E-943A-7587C4F12C18}" destId="{9F4D3289-2680-E848-8CF8-4E58CCA17BD4}" srcOrd="0" destOrd="2" presId="urn:microsoft.com/office/officeart/2005/8/layout/hProcess10"/>
    <dgm:cxn modelId="{299BCA27-08E5-314A-A26E-FB27DC0DB8F7}" type="presParOf" srcId="{E6A62932-2C0E-3447-84E6-3BD51907E10E}" destId="{8FE121DF-A43D-4A47-ABCD-212FE5C2164A}" srcOrd="0" destOrd="0" presId="urn:microsoft.com/office/officeart/2005/8/layout/hProcess10"/>
    <dgm:cxn modelId="{4FED3131-5689-1547-AAC0-0EFC5B51319C}" type="presParOf" srcId="{8FE121DF-A43D-4A47-ABCD-212FE5C2164A}" destId="{423600C5-4C99-BD4B-9849-9F37FDF96849}" srcOrd="0" destOrd="0" presId="urn:microsoft.com/office/officeart/2005/8/layout/hProcess10"/>
    <dgm:cxn modelId="{3E1993C9-E396-424F-9303-C2E16D4AD0C5}" type="presParOf" srcId="{8FE121DF-A43D-4A47-ABCD-212FE5C2164A}" destId="{C04408F0-8409-824F-AC46-CA31F1D54D53}" srcOrd="1" destOrd="0" presId="urn:microsoft.com/office/officeart/2005/8/layout/hProcess10"/>
    <dgm:cxn modelId="{B15F3E75-865C-D644-BD72-E3C700553220}" type="presParOf" srcId="{E6A62932-2C0E-3447-84E6-3BD51907E10E}" destId="{A61144D2-5C10-4649-A279-3D2EC2B56BD2}" srcOrd="1" destOrd="0" presId="urn:microsoft.com/office/officeart/2005/8/layout/hProcess10"/>
    <dgm:cxn modelId="{34F0F0BF-4C3D-104E-B1D2-B1C0231068AF}" type="presParOf" srcId="{A61144D2-5C10-4649-A279-3D2EC2B56BD2}" destId="{A4714360-5C44-2942-9B0D-54CD554956DD}" srcOrd="0" destOrd="0" presId="urn:microsoft.com/office/officeart/2005/8/layout/hProcess10"/>
    <dgm:cxn modelId="{66C81CC8-6E2A-0445-8784-ED06C07972E7}" type="presParOf" srcId="{E6A62932-2C0E-3447-84E6-3BD51907E10E}" destId="{07EE8D22-7C02-1644-AFB7-413274812BF0}" srcOrd="2" destOrd="0" presId="urn:microsoft.com/office/officeart/2005/8/layout/hProcess10"/>
    <dgm:cxn modelId="{4B00DF11-0D88-D447-8F72-C92C5F32BFF2}" type="presParOf" srcId="{07EE8D22-7C02-1644-AFB7-413274812BF0}" destId="{144AAF2F-F547-364B-A0E4-EF970F0DE0B1}" srcOrd="0" destOrd="0" presId="urn:microsoft.com/office/officeart/2005/8/layout/hProcess10"/>
    <dgm:cxn modelId="{C7271C17-91EA-BA4F-BCD7-1AEDBFCF2027}" type="presParOf" srcId="{07EE8D22-7C02-1644-AFB7-413274812BF0}" destId="{A746FEA3-707C-8341-85D1-228EF0C687D4}" srcOrd="1" destOrd="0" presId="urn:microsoft.com/office/officeart/2005/8/layout/hProcess10"/>
    <dgm:cxn modelId="{E1CE944B-A4CF-9044-9C08-2FDD4B456AF5}" type="presParOf" srcId="{E6A62932-2C0E-3447-84E6-3BD51907E10E}" destId="{A4C7C31A-F61E-BA41-9EA0-B2A63CDF3EBB}" srcOrd="3" destOrd="0" presId="urn:microsoft.com/office/officeart/2005/8/layout/hProcess10"/>
    <dgm:cxn modelId="{D8558095-276D-D944-8200-29982B6A708C}" type="presParOf" srcId="{A4C7C31A-F61E-BA41-9EA0-B2A63CDF3EBB}" destId="{AD3B3E4E-1ED9-414B-B8CA-A69813283A1E}" srcOrd="0" destOrd="0" presId="urn:microsoft.com/office/officeart/2005/8/layout/hProcess10"/>
    <dgm:cxn modelId="{1A13E6FF-6518-F04E-94EE-EF62D0BE99D1}" type="presParOf" srcId="{E6A62932-2C0E-3447-84E6-3BD51907E10E}" destId="{4332DD73-17AF-2344-BCED-2A8AA97244F0}" srcOrd="4" destOrd="0" presId="urn:microsoft.com/office/officeart/2005/8/layout/hProcess10"/>
    <dgm:cxn modelId="{7FF67DE3-3747-4E4A-AE20-21BE9CF4311D}" type="presParOf" srcId="{4332DD73-17AF-2344-BCED-2A8AA97244F0}" destId="{3563CC75-DBA8-A24F-BE97-27A2C084A02E}" srcOrd="0" destOrd="0" presId="urn:microsoft.com/office/officeart/2005/8/layout/hProcess10"/>
    <dgm:cxn modelId="{FE0E66FA-6D77-DE43-BE34-DF18D156C8EE}" type="presParOf" srcId="{4332DD73-17AF-2344-BCED-2A8AA97244F0}" destId="{9F4D3289-2680-E848-8CF8-4E58CCA17BD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8A435-975E-B642-B35A-DFB278D565C6}">
      <dsp:nvSpPr>
        <dsp:cNvPr id="0" name=""/>
        <dsp:cNvSpPr/>
      </dsp:nvSpPr>
      <dsp:spPr>
        <a:xfrm>
          <a:off x="357675" y="913174"/>
          <a:ext cx="1818225" cy="137665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B57E3-B626-724E-8AD9-BE60CBC50A18}">
      <dsp:nvSpPr>
        <dsp:cNvPr id="0" name=""/>
        <dsp:cNvSpPr/>
      </dsp:nvSpPr>
      <dsp:spPr>
        <a:xfrm>
          <a:off x="83287" y="2328160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rgbClr val="346292"/>
              </a:solidFill>
            </a:rPr>
            <a:t>Organisation</a:t>
          </a:r>
          <a:r>
            <a:rPr lang="en-US" sz="1700" kern="1200" dirty="0">
              <a:solidFill>
                <a:srgbClr val="346292"/>
              </a:solidFill>
            </a:rPr>
            <a:t> et  gestion du temps</a:t>
          </a:r>
        </a:p>
      </dsp:txBody>
      <dsp:txXfrm>
        <a:off x="83287" y="2328160"/>
        <a:ext cx="2336810" cy="866956"/>
      </dsp:txXfrm>
    </dsp:sp>
    <dsp:sp modelId="{D472482A-C3AC-7340-A9F6-6139583DD7A5}">
      <dsp:nvSpPr>
        <dsp:cNvPr id="0" name=""/>
        <dsp:cNvSpPr/>
      </dsp:nvSpPr>
      <dsp:spPr>
        <a:xfrm>
          <a:off x="2975281" y="842489"/>
          <a:ext cx="1845566" cy="1370678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E1F6F-EA08-7948-AD50-9AC2028D6385}">
      <dsp:nvSpPr>
        <dsp:cNvPr id="0" name=""/>
        <dsp:cNvSpPr/>
      </dsp:nvSpPr>
      <dsp:spPr>
        <a:xfrm>
          <a:off x="2688695" y="2248294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rgbClr val="346292"/>
              </a:solidFill>
            </a:rPr>
            <a:t>Aménagement</a:t>
          </a:r>
          <a:r>
            <a:rPr lang="en-US" sz="1700" kern="1200" dirty="0">
              <a:solidFill>
                <a:srgbClr val="346292"/>
              </a:solidFill>
            </a:rPr>
            <a:t> de </a:t>
          </a:r>
          <a:r>
            <a:rPr lang="en-US" sz="1700" kern="1200" dirty="0" err="1">
              <a:solidFill>
                <a:srgbClr val="346292"/>
              </a:solidFill>
            </a:rPr>
            <a:t>l’espace</a:t>
          </a:r>
          <a:r>
            <a:rPr lang="en-US" sz="1700" kern="1200" dirty="0">
              <a:solidFill>
                <a:srgbClr val="346292"/>
              </a:solidFill>
            </a:rPr>
            <a:t> et des </a:t>
          </a:r>
          <a:r>
            <a:rPr lang="en-US" sz="1700" kern="1200" dirty="0" err="1">
              <a:solidFill>
                <a:srgbClr val="346292"/>
              </a:solidFill>
            </a:rPr>
            <a:t>ressources</a:t>
          </a:r>
          <a:endParaRPr lang="en-US" sz="1700" kern="1200" dirty="0">
            <a:solidFill>
              <a:srgbClr val="346292"/>
            </a:solidFill>
          </a:endParaRPr>
        </a:p>
      </dsp:txBody>
      <dsp:txXfrm>
        <a:off x="2688695" y="2248294"/>
        <a:ext cx="2336810" cy="866956"/>
      </dsp:txXfrm>
    </dsp:sp>
    <dsp:sp modelId="{39FB4E02-9BD3-7E41-8812-C935267B096E}">
      <dsp:nvSpPr>
        <dsp:cNvPr id="0" name=""/>
        <dsp:cNvSpPr/>
      </dsp:nvSpPr>
      <dsp:spPr>
        <a:xfrm>
          <a:off x="7921075" y="886830"/>
          <a:ext cx="1796399" cy="137756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02EC4-3A6A-3D4B-89DE-14CA6EBD293E}">
      <dsp:nvSpPr>
        <dsp:cNvPr id="0" name=""/>
        <dsp:cNvSpPr/>
      </dsp:nvSpPr>
      <dsp:spPr>
        <a:xfrm>
          <a:off x="5146089" y="2206469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solidFill>
                <a:srgbClr val="346292"/>
              </a:solidFill>
            </a:rPr>
            <a:t>Préparation</a:t>
          </a:r>
          <a:r>
            <a:rPr lang="en-US" sz="1700" kern="1200" dirty="0">
              <a:solidFill>
                <a:srgbClr val="346292"/>
              </a:solidFill>
            </a:rPr>
            <a:t> </a:t>
          </a:r>
          <a:r>
            <a:rPr lang="en-US" sz="1700" kern="1200" dirty="0" err="1">
              <a:solidFill>
                <a:srgbClr val="346292"/>
              </a:solidFill>
            </a:rPr>
            <a:t>à</a:t>
          </a:r>
          <a:r>
            <a:rPr lang="en-US" sz="1700" kern="1200" dirty="0">
              <a:solidFill>
                <a:srgbClr val="346292"/>
              </a:solidFill>
            </a:rPr>
            <a:t> un </a:t>
          </a:r>
          <a:r>
            <a:rPr lang="en-US" sz="1700" kern="1200" dirty="0" err="1">
              <a:solidFill>
                <a:srgbClr val="346292"/>
              </a:solidFill>
            </a:rPr>
            <a:t>examen</a:t>
          </a:r>
          <a:r>
            <a:rPr lang="en-US" sz="1700" kern="1200" dirty="0">
              <a:solidFill>
                <a:srgbClr val="346292"/>
              </a:solidFill>
            </a:rPr>
            <a:t> </a:t>
          </a:r>
          <a:r>
            <a:rPr lang="en-US" sz="1700" kern="1200" dirty="0" err="1">
              <a:solidFill>
                <a:srgbClr val="346292"/>
              </a:solidFill>
            </a:rPr>
            <a:t>à</a:t>
          </a:r>
          <a:r>
            <a:rPr lang="en-US" sz="1700" kern="1200" dirty="0">
              <a:solidFill>
                <a:srgbClr val="346292"/>
              </a:solidFill>
            </a:rPr>
            <a:t> livre </a:t>
          </a:r>
          <a:r>
            <a:rPr lang="en-US" sz="1700" kern="1200" dirty="0" err="1">
              <a:solidFill>
                <a:srgbClr val="346292"/>
              </a:solidFill>
            </a:rPr>
            <a:t>ouvert</a:t>
          </a:r>
          <a:endParaRPr lang="en-US" sz="1700" kern="1200" dirty="0">
            <a:solidFill>
              <a:srgbClr val="346292"/>
            </a:solidFill>
          </a:endParaRPr>
        </a:p>
      </dsp:txBody>
      <dsp:txXfrm>
        <a:off x="5146089" y="2206469"/>
        <a:ext cx="2336810" cy="866956"/>
      </dsp:txXfrm>
    </dsp:sp>
    <dsp:sp modelId="{5FB3009C-C4B8-6B44-B71A-1EAC6AC0E081}">
      <dsp:nvSpPr>
        <dsp:cNvPr id="0" name=""/>
        <dsp:cNvSpPr/>
      </dsp:nvSpPr>
      <dsp:spPr>
        <a:xfrm>
          <a:off x="5386879" y="799275"/>
          <a:ext cx="1799530" cy="1384138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7FB8E-F580-004B-9EBD-C2A059BAE369}">
      <dsp:nvSpPr>
        <dsp:cNvPr id="0" name=""/>
        <dsp:cNvSpPr/>
      </dsp:nvSpPr>
      <dsp:spPr>
        <a:xfrm>
          <a:off x="7716679" y="2347449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346292"/>
              </a:solidFill>
            </a:rPr>
            <a:t>Gestion du stress</a:t>
          </a:r>
        </a:p>
      </dsp:txBody>
      <dsp:txXfrm>
        <a:off x="7716679" y="2347449"/>
        <a:ext cx="2336810" cy="86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00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7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30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80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72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50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3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86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40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6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3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90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6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14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4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03DA8C-5727-E94B-A697-A5D413F20B2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FF96FB-5069-484F-A346-BA26661FCC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4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d.umontreal.ca/etudiants/gestion-stress-lanxiete/applications-gerer-stress-lanxiete" TargetMode="External"/><Relationship Id="rId2" Type="http://schemas.openxmlformats.org/officeDocument/2006/relationships/hyperlink" Target="http://cscp.umontreal.ca/activiteprevention/documents/5.00343_Respiration_diaphragmatique_8_5_5_5p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drepsy.qc.ca/coronavirus-covid-19-conseils-psychologiques-et-informations-au-grand-public" TargetMode="External"/><Relationship Id="rId4" Type="http://schemas.openxmlformats.org/officeDocument/2006/relationships/hyperlink" Target="https://md.umontreal.ca/etudiants/gestion-stress-lanxiete/applications-gerer-stress-lanxiet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vailsecuritairenb.ca/docs/officefrdis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8F98AA-49B5-294A-B0FF-58CCC562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657" y="1271450"/>
            <a:ext cx="7231926" cy="2387600"/>
          </a:xfrm>
        </p:spPr>
        <p:txBody>
          <a:bodyPr>
            <a:normAutofit/>
          </a:bodyPr>
          <a:lstStyle/>
          <a:p>
            <a:r>
              <a:rPr lang="fr-FR" sz="5400" cap="none" dirty="0">
                <a:cs typeface="Arial" panose="020B0604020202020204" pitchFamily="34" charset="0"/>
              </a:rPr>
              <a:t>Trucs et astuces de la Coach académique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FCD11BA-B643-C24F-90DE-28E29C708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90664">
            <a:off x="162713" y="5050281"/>
            <a:ext cx="10789380" cy="71848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+mj-lt"/>
              </a:rPr>
              <a:t>Comment étudier à la maison et se préparer aux examens à distance?</a:t>
            </a:r>
          </a:p>
        </p:txBody>
      </p:sp>
    </p:spTree>
    <p:extLst>
      <p:ext uri="{BB962C8B-B14F-4D97-AF65-F5344CB8AC3E}">
        <p14:creationId xmlns:p14="http://schemas.microsoft.com/office/powerpoint/2010/main" val="63547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FBB092-EE7A-7B4B-8CF2-F8AD69E8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69" y="311456"/>
            <a:ext cx="9233451" cy="645127"/>
          </a:xfrm>
        </p:spPr>
        <p:txBody>
          <a:bodyPr>
            <a:noAutofit/>
          </a:bodyPr>
          <a:lstStyle/>
          <a:p>
            <a:r>
              <a:rPr lang="fr-FR" sz="4800" dirty="0"/>
              <a:t>Aménagement des ressources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1C2415F-D3A0-6F47-87E5-7421A18313FD}"/>
              </a:ext>
            </a:extLst>
          </p:cNvPr>
          <p:cNvSpPr txBox="1"/>
          <p:nvPr/>
        </p:nvSpPr>
        <p:spPr>
          <a:xfrm>
            <a:off x="210831" y="1182924"/>
            <a:ext cx="113193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Vous faire une routine (étudier à des heures régulières, dormir et manger à des heures normales) afin d’avoir le sentiment que vous avez le contrôle sur votre horaire;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Éviter le plus possible les jours consécutifs en vêtements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mous.Habillez-vous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comme si vous alliez à l’école;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Éviter les distractions inutiles, car les tentations sont présentes en situation de confinement et de fin de session;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dirty="0">
                <a:latin typeface="Al Nile" pitchFamily="2" charset="-78"/>
                <a:cs typeface="Al Nile" pitchFamily="2" charset="-78"/>
              </a:rPr>
              <a:t>À bannir de votre lieu d’étude :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Jeux vidéos, télévision (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Netflix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et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cie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), accessibilité à Facebook/Messenger et autres réseaux sociaux;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>
                <a:latin typeface="Al Nile" pitchFamily="2" charset="-78"/>
                <a:cs typeface="Al Nile" pitchFamily="2" charset="-78"/>
              </a:rPr>
              <a:t>Le truc ultime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Laissez votre téléphone dans une autre pièce que celle dans laquelle vous travaillez;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Favoriser les échanges par des applications de vidéoconférence 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pour briser l’</a:t>
            </a:r>
            <a:r>
              <a:rPr lang="fr-FR" b="1" u="sng" dirty="0" err="1">
                <a:latin typeface="Al Nile" pitchFamily="2" charset="-78"/>
                <a:cs typeface="Al Nile" pitchFamily="2" charset="-78"/>
              </a:rPr>
              <a:t>isolement</a:t>
            </a:r>
            <a:r>
              <a:rPr lang="fr-FR" b="1" dirty="0" err="1">
                <a:latin typeface="Al Nile" pitchFamily="2" charset="-78"/>
                <a:cs typeface="Al Nile" pitchFamily="2" charset="-78"/>
              </a:rPr>
              <a:t>.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Par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contre, se réserver les pauses ou un temps dans la journée pour discuter et non pas le faire pendant les périodes d’étude.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xmlns="" id="{FCC06A33-1BC1-9947-B040-A2B3E1AE0FDD}"/>
              </a:ext>
            </a:extLst>
          </p:cNvPr>
          <p:cNvSpPr/>
          <p:nvPr/>
        </p:nvSpPr>
        <p:spPr>
          <a:xfrm>
            <a:off x="1231640" y="311456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Les distractions.m4a" descr="Les distractions.m4a">
            <a:hlinkClick r:id="" action="ppaction://media"/>
            <a:extLst>
              <a:ext uri="{FF2B5EF4-FFF2-40B4-BE49-F238E27FC236}">
                <a16:creationId xmlns:a16="http://schemas.microsoft.com/office/drawing/2014/main" xmlns="" id="{E8A1D2BB-D473-9A44-BA48-345897DA0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840" y="5645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3F3E92-89D9-EA42-B67C-32696B00FEAF}"/>
              </a:ext>
            </a:extLst>
          </p:cNvPr>
          <p:cNvSpPr/>
          <p:nvPr/>
        </p:nvSpPr>
        <p:spPr>
          <a:xfrm>
            <a:off x="222068" y="126932"/>
            <a:ext cx="113603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Voici certaines suggestions de bloqueurs de distractions (web et applications) gratuites pour la plupart :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Vous pouvez également installer 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un contrôle parental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et demander à un parent ou un ami de créer le mot de passe pour vous.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iPhone :Vous pouvez mettre un temps limite d’utilisation dans vos réglages pour vos applications sociales comme Facebook.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5ECB0D38-4F5F-9444-AD42-69221D09C07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3779454"/>
              </p:ext>
            </p:extLst>
          </p:nvPr>
        </p:nvGraphicFramePr>
        <p:xfrm>
          <a:off x="425268" y="854917"/>
          <a:ext cx="10988040" cy="3105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12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4DAD9D-B0F5-1B4C-B957-3E8F804D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59" y="47801"/>
            <a:ext cx="10571042" cy="1132574"/>
          </a:xfrm>
        </p:spPr>
        <p:txBody>
          <a:bodyPr>
            <a:normAutofit/>
          </a:bodyPr>
          <a:lstStyle/>
          <a:p>
            <a:r>
              <a:rPr lang="fr-FR" sz="4400" dirty="0"/>
              <a:t>La préparation aux examens à livre ouvert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xmlns="" id="{D61DAA3E-F679-CF4F-AC4A-10D4E3903F0E}"/>
              </a:ext>
            </a:extLst>
          </p:cNvPr>
          <p:cNvSpPr/>
          <p:nvPr/>
        </p:nvSpPr>
        <p:spPr>
          <a:xfrm>
            <a:off x="310761" y="300180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3C72129-7771-A04F-86BB-8E54EF98873B}"/>
              </a:ext>
            </a:extLst>
          </p:cNvPr>
          <p:cNvSpPr txBox="1"/>
          <p:nvPr/>
        </p:nvSpPr>
        <p:spPr>
          <a:xfrm>
            <a:off x="188840" y="1079332"/>
            <a:ext cx="114796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u="sng" dirty="0">
                <a:latin typeface="Al Nile" pitchFamily="2" charset="-78"/>
                <a:cs typeface="Al Nile" pitchFamily="2" charset="-78"/>
              </a:rPr>
              <a:t>Truc et astuces pour ce type d’examen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endParaRPr lang="fr-FR" sz="19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Axer l’étude sur la compréhension et la consolidation des concepts, 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sans toutefois négliger la mémorisation des détails;</a:t>
            </a:r>
          </a:p>
          <a:p>
            <a:pPr algn="just"/>
            <a:endParaRPr lang="fr-FR" sz="19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Faire des liens entre les notions d’un même cours, mais aussi entre les différents chapitres du cours;</a:t>
            </a:r>
          </a:p>
          <a:p>
            <a:endParaRPr lang="fr-FR" sz="1900" b="1" u="sng" dirty="0">
              <a:latin typeface="Al Nile" pitchFamily="2" charset="-78"/>
              <a:cs typeface="Al Nile" pitchFamily="2" charset="-78"/>
            </a:endParaRPr>
          </a:p>
          <a:p>
            <a:r>
              <a:rPr lang="fr-FR" sz="1900" b="1" u="sng" dirty="0">
                <a:latin typeface="Al Nile" pitchFamily="2" charset="-78"/>
                <a:cs typeface="Al Nile" pitchFamily="2" charset="-78"/>
              </a:rPr>
              <a:t>À travailler dans vos notes de cours</a:t>
            </a:r>
            <a:r>
              <a:rPr lang="fr-FR" sz="1900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algn="just"/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1900" dirty="0">
                <a:latin typeface="Al Nile" pitchFamily="2" charset="-78"/>
                <a:cs typeface="Al Nile" pitchFamily="2" charset="-78"/>
              </a:rPr>
              <a:t>Annoter avec une autre couleur dans la marge ou dans vos notes de cours pour ajouter des explications, des commentaires, cibler les particularités/exceptions en lien avec la notion étudiée, faire une figure qui résume l’ensemble des concepts et leurs liens entre eux lorsque </a:t>
            </a:r>
            <a:r>
              <a:rPr lang="fr-FR" sz="1900" u="sng" dirty="0">
                <a:latin typeface="Al Nile" pitchFamily="2" charset="-78"/>
                <a:cs typeface="Al Nile" pitchFamily="2" charset="-78"/>
              </a:rPr>
              <a:t>vous comprenez moins bien ou lorsque cette partie de la matière est plus difficile</a:t>
            </a:r>
            <a:r>
              <a:rPr lang="fr-FR" sz="1900" dirty="0">
                <a:latin typeface="Al Nile" pitchFamily="2" charset="-78"/>
                <a:cs typeface="Al Nile" pitchFamily="2" charset="-78"/>
              </a:rPr>
              <a:t>, cibler les éléments de comparaison entre les notions (ressemblances et différences);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endParaRPr lang="fr-FR" sz="19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957ACBC-55D2-CC4B-A50C-CE109B4F0E73}"/>
              </a:ext>
            </a:extLst>
          </p:cNvPr>
          <p:cNvSpPr txBox="1"/>
          <p:nvPr/>
        </p:nvSpPr>
        <p:spPr>
          <a:xfrm>
            <a:off x="2232893" y="5574280"/>
            <a:ext cx="92479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b="1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Bonne mémorisation + compréhension des notions+ faire des liens entre les sujets = examen à livre ouvert</a:t>
            </a:r>
          </a:p>
          <a:p>
            <a:pPr algn="ctr"/>
            <a:endParaRPr lang="fr-FR" sz="1900" b="1" dirty="0"/>
          </a:p>
        </p:txBody>
      </p:sp>
      <p:pic>
        <p:nvPicPr>
          <p:cNvPr id="3" name="Livre ouvert.m4a" descr="Livre ouvert.m4a">
            <a:hlinkClick r:id="" action="ppaction://media"/>
            <a:extLst>
              <a:ext uri="{FF2B5EF4-FFF2-40B4-BE49-F238E27FC236}">
                <a16:creationId xmlns:a16="http://schemas.microsoft.com/office/drawing/2014/main" xmlns="" id="{40E9630C-ED41-DB42-9897-A6E5DA2AB4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761" y="55728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6891F6-5CA0-9E44-B566-629FCCE0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58" y="1013179"/>
            <a:ext cx="10396882" cy="1151965"/>
          </a:xfrm>
        </p:spPr>
        <p:txBody>
          <a:bodyPr/>
          <a:lstStyle/>
          <a:p>
            <a:r>
              <a:rPr lang="fr-FR" dirty="0"/>
              <a:t>Cartes conceptuelles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A1D484A-FBC3-5140-8631-7DB5F32B6FC1}"/>
              </a:ext>
            </a:extLst>
          </p:cNvPr>
          <p:cNvSpPr txBox="1"/>
          <p:nvPr/>
        </p:nvSpPr>
        <p:spPr>
          <a:xfrm>
            <a:off x="664536" y="1846980"/>
            <a:ext cx="9387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u="sng" dirty="0">
              <a:latin typeface="Al Nile" pitchFamily="2" charset="-78"/>
              <a:cs typeface="Al Nile" pitchFamily="2" charset="-78"/>
            </a:endParaRPr>
          </a:p>
          <a:p>
            <a:endParaRPr lang="fr-FR" b="1" u="sng" dirty="0">
              <a:latin typeface="Al Nile" pitchFamily="2" charset="-78"/>
              <a:cs typeface="Al Nile" pitchFamily="2" charset="-78"/>
            </a:endParaRPr>
          </a:p>
          <a:p>
            <a:endParaRPr lang="fr-FR" b="1" u="sng" dirty="0">
              <a:latin typeface="Al Nile" pitchFamily="2" charset="-78"/>
              <a:cs typeface="Al Nile" pitchFamily="2" charset="-78"/>
            </a:endParaRPr>
          </a:p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1- Type hiérarchique: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Suivre un ordre logique pour résumer la matière.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u="sng" dirty="0">
              <a:latin typeface="Al Nile" pitchFamily="2" charset="-78"/>
              <a:cs typeface="Al Nile" pitchFamily="2" charset="-78"/>
            </a:endParaRPr>
          </a:p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2-Type comparatif: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Faire ressortir les éléments de comparaison : </a:t>
            </a:r>
          </a:p>
          <a:p>
            <a:r>
              <a:rPr lang="fr-FR" dirty="0">
                <a:latin typeface="Al Nile" pitchFamily="2" charset="-78"/>
                <a:cs typeface="Al Nile" pitchFamily="2" charset="-78"/>
              </a:rPr>
              <a:t>ressemblances et différences entre deux notions/systèmes.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61C1DCF1-2104-0E43-8873-238FFE5D7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925608"/>
              </p:ext>
            </p:extLst>
          </p:nvPr>
        </p:nvGraphicFramePr>
        <p:xfrm>
          <a:off x="6096000" y="2060864"/>
          <a:ext cx="3357671" cy="2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223A43-497D-9A4E-BAFA-CB95EBC141E3}"/>
              </a:ext>
            </a:extLst>
          </p:cNvPr>
          <p:cNvSpPr/>
          <p:nvPr/>
        </p:nvSpPr>
        <p:spPr>
          <a:xfrm>
            <a:off x="0" y="334968"/>
            <a:ext cx="1132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Deux stratégies également proposées : le tableau ou la carte conceptuelle/le schéma explicatif (page suivante).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A9E31F0-7172-2C41-82EC-821783456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605081"/>
              </p:ext>
            </p:extLst>
          </p:nvPr>
        </p:nvGraphicFramePr>
        <p:xfrm>
          <a:off x="6882713" y="3911391"/>
          <a:ext cx="4542543" cy="25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0E929B2-BBF5-9C4F-9458-AFB078B3049E}"/>
              </a:ext>
            </a:extLst>
          </p:cNvPr>
          <p:cNvSpPr txBox="1"/>
          <p:nvPr/>
        </p:nvSpPr>
        <p:spPr>
          <a:xfrm>
            <a:off x="6977254" y="4539444"/>
            <a:ext cx="770432" cy="2796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Banane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9E1EC69-4B68-B44A-ABDE-D46961CB5043}"/>
              </a:ext>
            </a:extLst>
          </p:cNvPr>
          <p:cNvSpPr txBox="1"/>
          <p:nvPr/>
        </p:nvSpPr>
        <p:spPr>
          <a:xfrm>
            <a:off x="8600302" y="4437841"/>
            <a:ext cx="9267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 qui est commun aux 2 éléments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00979A1-DCF7-7943-8396-67ECC0B3BF7F}"/>
              </a:ext>
            </a:extLst>
          </p:cNvPr>
          <p:cNvSpPr txBox="1"/>
          <p:nvPr/>
        </p:nvSpPr>
        <p:spPr>
          <a:xfrm>
            <a:off x="10289292" y="4631777"/>
            <a:ext cx="7557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Pomme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F3A599-7029-454B-BE75-E7A378FE6D7A}"/>
              </a:ext>
            </a:extLst>
          </p:cNvPr>
          <p:cNvSpPr/>
          <p:nvPr/>
        </p:nvSpPr>
        <p:spPr>
          <a:xfrm>
            <a:off x="162445" y="5568875"/>
            <a:ext cx="7154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Petit truc: expliquer la matière à voix haute à vous-même ou à quelqu’un d’autre à l’aide de cet outil</a:t>
            </a:r>
          </a:p>
        </p:txBody>
      </p:sp>
      <p:sp>
        <p:nvSpPr>
          <p:cNvPr id="13" name="Étoile à 5 branches 12">
            <a:extLst>
              <a:ext uri="{FF2B5EF4-FFF2-40B4-BE49-F238E27FC236}">
                <a16:creationId xmlns:a16="http://schemas.microsoft.com/office/drawing/2014/main" xmlns="" id="{7E4F5403-098A-4E44-BB8A-A05C8EE77889}"/>
              </a:ext>
            </a:extLst>
          </p:cNvPr>
          <p:cNvSpPr/>
          <p:nvPr/>
        </p:nvSpPr>
        <p:spPr>
          <a:xfrm>
            <a:off x="244880" y="1274714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50A88A-6D53-2548-8E10-2FE85F46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752349"/>
            <a:ext cx="10396882" cy="1151965"/>
          </a:xfrm>
        </p:spPr>
        <p:txBody>
          <a:bodyPr/>
          <a:lstStyle/>
          <a:p>
            <a:r>
              <a:rPr lang="fr-FR" dirty="0"/>
              <a:t>Tableaux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87CC2264-FEE2-9A4C-AA2A-088A5FE34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36952"/>
              </p:ext>
            </p:extLst>
          </p:nvPr>
        </p:nvGraphicFramePr>
        <p:xfrm>
          <a:off x="324890" y="2283460"/>
          <a:ext cx="577111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19">
                  <a:extLst>
                    <a:ext uri="{9D8B030D-6E8A-4147-A177-3AD203B41FA5}">
                      <a16:colId xmlns:a16="http://schemas.microsoft.com/office/drawing/2014/main" xmlns="" val="3109988997"/>
                    </a:ext>
                  </a:extLst>
                </a:gridCol>
                <a:gridCol w="1456707">
                  <a:extLst>
                    <a:ext uri="{9D8B030D-6E8A-4147-A177-3AD203B41FA5}">
                      <a16:colId xmlns:a16="http://schemas.microsoft.com/office/drawing/2014/main" xmlns="" val="3437708008"/>
                    </a:ext>
                  </a:extLst>
                </a:gridCol>
                <a:gridCol w="1203366">
                  <a:extLst>
                    <a:ext uri="{9D8B030D-6E8A-4147-A177-3AD203B41FA5}">
                      <a16:colId xmlns:a16="http://schemas.microsoft.com/office/drawing/2014/main" xmlns="" val="2562995356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xmlns="" val="361765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Nom générique du médicament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Nom 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Posologie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Effets secondaires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39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ighlight>
                            <a:srgbClr val="FFFF00"/>
                          </a:highlight>
                          <a:latin typeface="Al Nile" pitchFamily="2" charset="-78"/>
                          <a:cs typeface="Al Nile" pitchFamily="2" charset="-78"/>
                        </a:rPr>
                        <a:t>Augmente la 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0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85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Al Nile" pitchFamily="2" charset="-78"/>
                          <a:cs typeface="Al Nile" pitchFamily="2" charset="-78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Al Nile" pitchFamily="2" charset="-78"/>
                        <a:cs typeface="Al Nile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highlight>
                            <a:srgbClr val="FFFF00"/>
                          </a:highlight>
                          <a:latin typeface="Al Nile" pitchFamily="2" charset="-78"/>
                          <a:cs typeface="Al Nile" pitchFamily="2" charset="-78"/>
                        </a:rPr>
                        <a:t>Augmente la 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480204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FC32052-7F5F-E84B-97CC-8327A1215FD0}"/>
              </a:ext>
            </a:extLst>
          </p:cNvPr>
          <p:cNvSpPr txBox="1"/>
          <p:nvPr/>
        </p:nvSpPr>
        <p:spPr>
          <a:xfrm>
            <a:off x="6530890" y="2283460"/>
            <a:ext cx="4940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L’information est  beaucoup plus facile à chercher lorsqu’elle est regroupée dans un tableau.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Il est également possible de mettre en relief les éléments communs entre deux notions et les différences dans ce tableau avec diverses couleurs.</a:t>
            </a:r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xmlns="" id="{784B946B-F45F-D442-B00E-B502385F3309}"/>
              </a:ext>
            </a:extLst>
          </p:cNvPr>
          <p:cNvSpPr/>
          <p:nvPr/>
        </p:nvSpPr>
        <p:spPr>
          <a:xfrm>
            <a:off x="420481" y="941245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6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9EE1D47-64F0-C443-BCA4-AAE1A51DA023}"/>
              </a:ext>
            </a:extLst>
          </p:cNvPr>
          <p:cNvSpPr txBox="1">
            <a:spLocks/>
          </p:cNvSpPr>
          <p:nvPr/>
        </p:nvSpPr>
        <p:spPr>
          <a:xfrm>
            <a:off x="949960" y="266398"/>
            <a:ext cx="11002617" cy="1014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La préparation aux examens à livre ouvert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xmlns="" id="{7C3420D6-09D4-FE44-B52A-BDE37B8F3E9A}"/>
              </a:ext>
            </a:extLst>
          </p:cNvPr>
          <p:cNvSpPr/>
          <p:nvPr/>
        </p:nvSpPr>
        <p:spPr>
          <a:xfrm>
            <a:off x="472882" y="452857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337BEA-2E68-634A-AFB3-20A194FEC072}"/>
              </a:ext>
            </a:extLst>
          </p:cNvPr>
          <p:cNvSpPr/>
          <p:nvPr/>
        </p:nvSpPr>
        <p:spPr>
          <a:xfrm>
            <a:off x="208721" y="1582340"/>
            <a:ext cx="113127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En vue de la passation de l’examen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algn="just"/>
            <a:r>
              <a:rPr lang="fr-FR" dirty="0">
                <a:latin typeface="Al Nile" pitchFamily="2" charset="-78"/>
                <a:cs typeface="Al Nile" pitchFamily="2" charset="-78"/>
              </a:rPr>
              <a:t>Comme vous aurez droit à tout votre matériel pour faire l’examen, il est primordial de vous assurer d’organiser vos notes de cours pour les ordonner selon les dates des séances ou la matière.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r>
              <a:rPr lang="fr-FR" b="1" u="sng" dirty="0">
                <a:latin typeface="Al Nile" pitchFamily="2" charset="-78"/>
                <a:cs typeface="Al Nile" pitchFamily="2" charset="-78"/>
              </a:rPr>
              <a:t>Suggestions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 Si les notes de cours sont en version papier : se faire un index/une table des matières au début de chaque document de notes de cours pour savoir le contenu précis de chaque cours et faciliter la recherche de l’information;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Si vos notes de cours sont  à l’ordinateur :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Control+F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est votre meilleur </a:t>
            </a:r>
            <a:r>
              <a:rPr lang="fr-FR" dirty="0" err="1">
                <a:latin typeface="Al Nile" pitchFamily="2" charset="-78"/>
                <a:cs typeface="Al Nile" pitchFamily="2" charset="-78"/>
              </a:rPr>
              <a:t>ami.Vous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pourriez tout de même classer les documents pour suivre un ordre précis.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pic>
        <p:nvPicPr>
          <p:cNvPr id="2" name="Livre ouvert part 2.m4a" descr="Livre ouvert part 2.m4a">
            <a:hlinkClick r:id="" action="ppaction://media"/>
            <a:extLst>
              <a:ext uri="{FF2B5EF4-FFF2-40B4-BE49-F238E27FC236}">
                <a16:creationId xmlns:a16="http://schemas.microsoft.com/office/drawing/2014/main" xmlns="" id="{4B768E05-222A-CD4F-96E4-BC8DC5D6D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021" y="5552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F45B70-049D-8941-A6AB-A6FCE23A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548" y="17473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r-FR" dirty="0"/>
              <a:t>La gestion du stress - quelques pistes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xmlns="" id="{EA6B6BEC-3B36-1C47-B503-EA814D303FAC}"/>
              </a:ext>
            </a:extLst>
          </p:cNvPr>
          <p:cNvSpPr/>
          <p:nvPr/>
        </p:nvSpPr>
        <p:spPr>
          <a:xfrm>
            <a:off x="503031" y="378162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B72BA8F-07F1-B749-B285-B94627A3A1C5}"/>
              </a:ext>
            </a:extLst>
          </p:cNvPr>
          <p:cNvSpPr txBox="1"/>
          <p:nvPr/>
        </p:nvSpPr>
        <p:spPr>
          <a:xfrm>
            <a:off x="0" y="1182231"/>
            <a:ext cx="114504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Respiration diaphragmatique pour relaxer et l’application </a:t>
            </a:r>
            <a:r>
              <a:rPr lang="fr-FR" sz="2000" dirty="0" err="1">
                <a:latin typeface="Al Nile" pitchFamily="2" charset="-78"/>
                <a:cs typeface="Al Nile" pitchFamily="2" charset="-78"/>
              </a:rPr>
              <a:t>Respirelax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+ pour le rythme de respiration à suivre. Voir le document du CSP de l’</a:t>
            </a:r>
            <a:r>
              <a:rPr lang="fr-FR" sz="2000" dirty="0" err="1">
                <a:latin typeface="Al Nile" pitchFamily="2" charset="-78"/>
                <a:cs typeface="Al Nile" pitchFamily="2" charset="-78"/>
              </a:rPr>
              <a:t>UdeM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 : 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2"/>
              </a:rPr>
              <a:t>http://cscp.umontreal.ca/activiteprevention/documents/5.00343_Respiration_diaphragmatique_8_5_5_5po.pdf</a:t>
            </a:r>
            <a:endParaRPr lang="fr-CA" sz="1400" dirty="0">
              <a:latin typeface="Al Nile" pitchFamily="2" charset="-78"/>
              <a:cs typeface="Al Nile" pitchFamily="2" charset="-78"/>
            </a:endParaRPr>
          </a:p>
          <a:p>
            <a:pPr algn="just"/>
            <a:endParaRPr lang="fr-CA" sz="10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CA" sz="2000" dirty="0">
                <a:latin typeface="Al Nile" pitchFamily="2" charset="-78"/>
                <a:cs typeface="Al Nile" pitchFamily="2" charset="-78"/>
              </a:rPr>
              <a:t>Plusieurs applications sont proposées par la Faculté de médecine de l’</a:t>
            </a:r>
            <a:r>
              <a:rPr lang="fr-CA" sz="2000" dirty="0" err="1">
                <a:latin typeface="Al Nile" pitchFamily="2" charset="-78"/>
                <a:cs typeface="Al Nile" pitchFamily="2" charset="-78"/>
              </a:rPr>
              <a:t>UdeM</a:t>
            </a:r>
            <a:r>
              <a:rPr lang="fr-CA" sz="2000" dirty="0">
                <a:latin typeface="Al Nile" pitchFamily="2" charset="-78"/>
                <a:cs typeface="Al Nile" pitchFamily="2" charset="-78"/>
              </a:rPr>
              <a:t> pour vous aider à gérer votre stress (méditation, respiration, etc.) :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3"/>
              </a:rPr>
              <a:t> https://md.umontreal.ca/etudiants/gestion-stress-lanxiete/applications-gerer-stress-lanxiete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4"/>
              </a:rPr>
              <a:t>/</a:t>
            </a:r>
            <a:endParaRPr lang="fr-CA" sz="1400" dirty="0">
              <a:latin typeface="Al Nile" pitchFamily="2" charset="-78"/>
              <a:cs typeface="Al Nile" pitchFamily="2" charset="-78"/>
            </a:endParaRPr>
          </a:p>
          <a:p>
            <a:pPr algn="just"/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L’Ordre des psychologues présente quelques conseils et ressources 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: </a:t>
            </a:r>
            <a:r>
              <a:rPr lang="fr-CA" sz="1400" dirty="0">
                <a:latin typeface="Al Nile" pitchFamily="2" charset="-78"/>
                <a:cs typeface="Al Nile" pitchFamily="2" charset="-78"/>
                <a:hlinkClick r:id="rId5"/>
              </a:rPr>
              <a:t>https://www.ordrepsy.qc.ca/coronavirus-covid-19-conseils-psychologiques-et-informations-au-grand-public</a:t>
            </a:r>
            <a:r>
              <a:rPr lang="fr-FR" sz="1400" dirty="0">
                <a:latin typeface="Al Nile" pitchFamily="2" charset="-78"/>
                <a:cs typeface="Al Nile" pitchFamily="2" charset="-78"/>
              </a:rPr>
              <a:t> </a:t>
            </a:r>
          </a:p>
          <a:p>
            <a:pPr algn="just"/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Faire du sport, une promenade par jour, vous permettre des activités que vous aimez dans la mesure du possible. Si le confinement vient à vous empêcher de sortir : </a:t>
            </a:r>
          </a:p>
          <a:p>
            <a:pPr marL="2171700" lvl="4" indent="-342900" algn="just">
              <a:buFont typeface="Wingdings" pitchFamily="2" charset="2"/>
              <a:buChar char="Ø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Application gratuite «7 minutes» pour bouger entre les périodes d’étude</a:t>
            </a:r>
          </a:p>
          <a:p>
            <a:pPr lvl="8" algn="just"/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latin typeface="Al Nile" pitchFamily="2" charset="-78"/>
                <a:cs typeface="Al Nile" pitchFamily="2" charset="-78"/>
              </a:rPr>
              <a:t>Avoir une bonne hygiène de sommeil et instaurer une routine avant de dormir peut vous aider à gérer votre stress : arrêter d’étudier une heure avant d’aller dormir, écouter de la musique, etc.</a:t>
            </a:r>
          </a:p>
        </p:txBody>
      </p:sp>
    </p:spTree>
    <p:extLst>
      <p:ext uri="{BB962C8B-B14F-4D97-AF65-F5344CB8AC3E}">
        <p14:creationId xmlns:p14="http://schemas.microsoft.com/office/powerpoint/2010/main" val="290322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CC8130-0189-A741-A7E7-395DF4A4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de plus d’aide?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F0639F6-1BF4-E44D-893A-E3CF0091F6BD}"/>
              </a:ext>
            </a:extLst>
          </p:cNvPr>
          <p:cNvSpPr txBox="1"/>
          <p:nvPr/>
        </p:nvSpPr>
        <p:spPr>
          <a:xfrm>
            <a:off x="685801" y="1837765"/>
            <a:ext cx="9629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Vous devez contacter par courriel  vos responsables de gestion des études pour vous inscrire au service Coach académique;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Nous pourrons travailler ensemble sur des stratégies plus spécifiques aux difficultés que vous rencontrez;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Service gratuit et confidentiel;</a:t>
            </a: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Séances offertes par vidéoconférence (Zoom).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031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128297-CA71-D341-8385-374BCE51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277035"/>
            <a:ext cx="10396882" cy="1151965"/>
          </a:xfrm>
        </p:spPr>
        <p:txBody>
          <a:bodyPr/>
          <a:lstStyle/>
          <a:p>
            <a:r>
              <a:rPr lang="fr-FR" dirty="0"/>
              <a:t>BONNE FIN DE SESSION à tous!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FA1E25F-7E63-A945-BE6B-1F834D1A4276}"/>
              </a:ext>
            </a:extLst>
          </p:cNvPr>
          <p:cNvSpPr txBox="1"/>
          <p:nvPr/>
        </p:nvSpPr>
        <p:spPr>
          <a:xfrm>
            <a:off x="897558" y="3722914"/>
            <a:ext cx="9618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46292"/>
                </a:solidFill>
              </a:rPr>
              <a:t>Camille St-Pierre Foisy, Orthopédagogue</a:t>
            </a:r>
          </a:p>
          <a:p>
            <a:r>
              <a:rPr lang="fr-FR" sz="1600" dirty="0">
                <a:solidFill>
                  <a:srgbClr val="346292"/>
                </a:solidFill>
                <a:latin typeface="Al Nile" pitchFamily="2" charset="-78"/>
                <a:cs typeface="Al Nile" pitchFamily="2" charset="-78"/>
              </a:rPr>
              <a:t>Service Coach académique</a:t>
            </a:r>
          </a:p>
          <a:p>
            <a:r>
              <a:rPr lang="fr-FR" sz="1600" dirty="0">
                <a:solidFill>
                  <a:srgbClr val="346292"/>
                </a:solidFill>
                <a:latin typeface="Al Nile" pitchFamily="2" charset="-78"/>
                <a:cs typeface="Al Nile" pitchFamily="2" charset="-78"/>
              </a:rPr>
              <a:t>Faculté de pharmacie</a:t>
            </a:r>
          </a:p>
          <a:p>
            <a:r>
              <a:rPr lang="fr-FR" sz="1600" dirty="0">
                <a:solidFill>
                  <a:srgbClr val="346292"/>
                </a:solidFill>
                <a:latin typeface="Al Nile" pitchFamily="2" charset="-78"/>
                <a:cs typeface="Al Nile" pitchFamily="2" charset="-78"/>
              </a:rPr>
              <a:t>Université de Montréal</a:t>
            </a:r>
          </a:p>
        </p:txBody>
      </p:sp>
      <p:pic>
        <p:nvPicPr>
          <p:cNvPr id="7" name="Graphique 6" descr="Arc-en-ciel">
            <a:extLst>
              <a:ext uri="{FF2B5EF4-FFF2-40B4-BE49-F238E27FC236}">
                <a16:creationId xmlns:a16="http://schemas.microsoft.com/office/drawing/2014/main" xmlns="" id="{C67247A6-D9B2-6B48-B662-21E58016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58064" y="1830399"/>
            <a:ext cx="1936377" cy="19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E6B9E9-8DCB-594D-84D6-BBBC98A0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6109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xmlns="" id="{1C8302A0-070A-DA4C-B63F-C48DFF8276B5}"/>
              </a:ext>
            </a:extLst>
          </p:cNvPr>
          <p:cNvSpPr/>
          <p:nvPr/>
        </p:nvSpPr>
        <p:spPr>
          <a:xfrm>
            <a:off x="208722" y="365330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3477410-D2AD-7A4D-9CDB-8F3C27DCA105}"/>
              </a:ext>
            </a:extLst>
          </p:cNvPr>
          <p:cNvSpPr txBox="1"/>
          <p:nvPr/>
        </p:nvSpPr>
        <p:spPr>
          <a:xfrm>
            <a:off x="208721" y="1336119"/>
            <a:ext cx="112974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Al Nile" pitchFamily="2" charset="-78"/>
                <a:cs typeface="Al Nile" pitchFamily="2" charset="-78"/>
              </a:rPr>
              <a:t>L’organisation et la gestion du temps : 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d’aide aux étudiants.(2018).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Laval.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https://www.aide.ulaval.ca/apprentissage-et-reussite/textes-et-outils/strategies-d-apprentissage/la-gestion-du-temps/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des carrières et du développement professionnel. (2020).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Meilleures pratiques pour l’apprentissage </a:t>
            </a:r>
            <a:r>
              <a:rPr lang="fr-FR" sz="1200" i="1" dirty="0" err="1">
                <a:latin typeface="Al Nile" pitchFamily="2" charset="-78"/>
                <a:cs typeface="Al Nile" pitchFamily="2" charset="-78"/>
              </a:rPr>
              <a:t>virtuel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.Faculté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de 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droit.Université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d’Ottawa. 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étudiant de soutien à la réussite 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Soutien à l’apprentissage métier étudiant 2.0 . 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Université de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https://www.cesar.umontreal.ca/apprentissage/metieretudiant_numerique.htm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 err="1">
                <a:latin typeface="Al Nile" pitchFamily="2" charset="-78"/>
                <a:cs typeface="Al Nile" pitchFamily="2" charset="-78"/>
              </a:rPr>
              <a:t>Myre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, V. (2017, 13 octobre). Réussir ses examens: une question de préparation.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En tête: le site des activités des étudiants et du personnel de l’Université du Québec à Trois-Rivières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https://blogue.uqtr.ca/2017/10/13/reussir-ses-examens-une-question-de-preparation/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Coach académique.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L’organisation et la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 pharmacie. Université de Montréal.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d’appui au service scolaire (SASS). (2019).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Méthodes d’étude et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d’Ottawa.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https://sass.uottawa.ca/fr/mentorat/trousse/gestion-du-temps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de soutien à l’apprentissage.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du Québec à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https://vie-etudiante.uqam.ca/medias/fichiers/conseils-soutien/Gestion_temps.pdf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J’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emBArC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!, 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L’organisation et la gestion du temps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des sciences de l’éducation. Université de Montréal.</a:t>
            </a:r>
          </a:p>
        </p:txBody>
      </p:sp>
    </p:spTree>
    <p:extLst>
      <p:ext uri="{BB962C8B-B14F-4D97-AF65-F5344CB8AC3E}">
        <p14:creationId xmlns:p14="http://schemas.microsoft.com/office/powerpoint/2010/main" val="85367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5DB233-6615-6E4B-BB3D-03EE151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642" y="269186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Les grands </a:t>
            </a:r>
            <a:r>
              <a:rPr lang="en-US" dirty="0" err="1"/>
              <a:t>thèmes</a:t>
            </a:r>
            <a:r>
              <a:rPr lang="en-US" dirty="0"/>
              <a:t> </a:t>
            </a:r>
            <a:r>
              <a:rPr lang="en-US" dirty="0" err="1"/>
              <a:t>abordés</a:t>
            </a:r>
            <a:endParaRPr lang="en-US" dirty="0"/>
          </a:p>
        </p:txBody>
      </p:sp>
      <p:graphicFrame>
        <p:nvGraphicFramePr>
          <p:cNvPr id="6" name="ZoneTexte 3">
            <a:extLst>
              <a:ext uri="{FF2B5EF4-FFF2-40B4-BE49-F238E27FC236}">
                <a16:creationId xmlns:a16="http://schemas.microsoft.com/office/drawing/2014/main" xmlns="" id="{90D02CCE-42D4-43EF-B516-4F87AB192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570567"/>
              </p:ext>
            </p:extLst>
          </p:nvPr>
        </p:nvGraphicFramePr>
        <p:xfrm>
          <a:off x="887958" y="1170751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que 3" descr="Livre ouvert">
            <a:extLst>
              <a:ext uri="{FF2B5EF4-FFF2-40B4-BE49-F238E27FC236}">
                <a16:creationId xmlns:a16="http://schemas.microsoft.com/office/drawing/2014/main" xmlns="" id="{C80F2D87-F449-7A44-AA3D-61C227DAEB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27807" y="2216771"/>
            <a:ext cx="914400" cy="914400"/>
          </a:xfrm>
          <a:prstGeom prst="rect">
            <a:avLst/>
          </a:prstGeom>
        </p:spPr>
      </p:pic>
      <p:pic>
        <p:nvPicPr>
          <p:cNvPr id="7" name="Graphique 6" descr="Écran">
            <a:extLst>
              <a:ext uri="{FF2B5EF4-FFF2-40B4-BE49-F238E27FC236}">
                <a16:creationId xmlns:a16="http://schemas.microsoft.com/office/drawing/2014/main" xmlns="" id="{8B9F62BD-7E67-0E46-83CB-23DAB0CE56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338057" y="2216771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8929B7A-0032-3144-A4EF-87E42D8E4EF4}"/>
              </a:ext>
            </a:extLst>
          </p:cNvPr>
          <p:cNvSpPr txBox="1"/>
          <p:nvPr/>
        </p:nvSpPr>
        <p:spPr>
          <a:xfrm>
            <a:off x="1717532" y="5681239"/>
            <a:ext cx="93011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+mj-lt"/>
                <a:cs typeface="Al Nile" pitchFamily="2" charset="-78"/>
              </a:rPr>
              <a:t>Certaines diapositives vous permettent d’écouter des pistes d’enregistrement qui vous expliquent au besoin et plus en détail les stratégies mentionnées. </a:t>
            </a:r>
          </a:p>
        </p:txBody>
      </p:sp>
      <p:sp>
        <p:nvSpPr>
          <p:cNvPr id="14" name="Étoile à 5 branches 13">
            <a:extLst>
              <a:ext uri="{FF2B5EF4-FFF2-40B4-BE49-F238E27FC236}">
                <a16:creationId xmlns:a16="http://schemas.microsoft.com/office/drawing/2014/main" xmlns="" id="{A089E952-AA95-224C-9742-B6435590AF85}"/>
              </a:ext>
            </a:extLst>
          </p:cNvPr>
          <p:cNvSpPr/>
          <p:nvPr/>
        </p:nvSpPr>
        <p:spPr>
          <a:xfrm>
            <a:off x="1173285" y="5681239"/>
            <a:ext cx="502398" cy="516834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2CAC5DB-E23F-A240-83DD-1E2B9D15C947}"/>
              </a:ext>
            </a:extLst>
          </p:cNvPr>
          <p:cNvSpPr txBox="1"/>
          <p:nvPr/>
        </p:nvSpPr>
        <p:spPr>
          <a:xfrm>
            <a:off x="1173285" y="4619501"/>
            <a:ext cx="436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346292"/>
                </a:solidFill>
                <a:latin typeface="+mj-lt"/>
                <a:cs typeface="Al Nile" pitchFamily="2" charset="-78"/>
              </a:rPr>
              <a:t>Le mot de la coach :</a:t>
            </a:r>
          </a:p>
        </p:txBody>
      </p:sp>
      <p:pic>
        <p:nvPicPr>
          <p:cNvPr id="3" name="Intro 2.m4a" descr="Intro 2.m4a">
            <a:hlinkClick r:id="" action="ppaction://media"/>
            <a:extLst>
              <a:ext uri="{FF2B5EF4-FFF2-40B4-BE49-F238E27FC236}">
                <a16:creationId xmlns:a16="http://schemas.microsoft.com/office/drawing/2014/main" xmlns="" id="{A1B76CCD-1E95-1440-A2B4-73DAF924D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38032" y="44439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25C7B227-8012-8D49-9338-80485993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6109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xmlns="" id="{157878E5-3EE0-5D43-9FFA-C905B87917BF}"/>
              </a:ext>
            </a:extLst>
          </p:cNvPr>
          <p:cNvSpPr/>
          <p:nvPr/>
        </p:nvSpPr>
        <p:spPr>
          <a:xfrm>
            <a:off x="262282" y="379617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6E7C3E1-A586-1E4D-A47D-3FE1F0BD970B}"/>
              </a:ext>
            </a:extLst>
          </p:cNvPr>
          <p:cNvSpPr txBox="1"/>
          <p:nvPr/>
        </p:nvSpPr>
        <p:spPr>
          <a:xfrm>
            <a:off x="262282" y="1353786"/>
            <a:ext cx="112439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Al Nile" pitchFamily="2" charset="-78"/>
                <a:cs typeface="Al Nile" pitchFamily="2" charset="-78"/>
              </a:rPr>
              <a:t>Aménagement de l’espace et des ressources :</a:t>
            </a:r>
          </a:p>
          <a:p>
            <a:endParaRPr lang="fr-FR" sz="1200" u="sng" dirty="0">
              <a:latin typeface="Al Nile" pitchFamily="2" charset="-78"/>
              <a:cs typeface="Al Nile" pitchFamily="2" charset="-78"/>
            </a:endParaRPr>
          </a:p>
          <a:p>
            <a:endParaRPr lang="fr-FR" sz="1200" u="sng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Bailly, G.(2019). </a:t>
            </a:r>
            <a:r>
              <a:rPr lang="fr-FR" sz="1600" dirty="0">
                <a:latin typeface="Al Nile" pitchFamily="2" charset="-78"/>
                <a:cs typeface="Al Nile" pitchFamily="2" charset="-78"/>
              </a:rPr>
              <a:t>5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applis pour lâcher son téléphone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https://www.strategies.fr/actualites/marques/4024289W/5-applis-pour-lacher-son-telephone.html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 err="1">
                <a:latin typeface="Al Nile" pitchFamily="2" charset="-78"/>
                <a:cs typeface="Al Nile" pitchFamily="2" charset="-78"/>
              </a:rPr>
              <a:t>Berthoux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, F. (2019).</a:t>
            </a:r>
            <a:r>
              <a:rPr lang="fr-CA" sz="1600" dirty="0">
                <a:latin typeface="Al Nile" pitchFamily="2" charset="-78"/>
                <a:cs typeface="Al Nile" pitchFamily="2" charset="-78"/>
              </a:rPr>
              <a:t> 5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outils pour éviter les distractions et rester concentrés.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Le codeur </a:t>
            </a:r>
            <a:r>
              <a:rPr lang="fr-CA" sz="1200" i="1" dirty="0" err="1">
                <a:latin typeface="Al Nile" pitchFamily="2" charset="-78"/>
                <a:cs typeface="Al Nile" pitchFamily="2" charset="-78"/>
              </a:rPr>
              <a:t>Mag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https://www.codeur.com/blog/5-outils-eviter-distractions/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des carrières et du développement professionnel. (2020).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Meilleures pratiques pour l’apprentissage virtuel. 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Faculté de droit. Université d’Ottawa. 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Coach académique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gestion des ressources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 pharmacie. Université de Montréal.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Travail Sécuritaire NB. (2010). Guide d’ergonomie: travail de bureau.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Guide de prévention pour les lésions musculo-squelettiques.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https://www.travailsecuritairenb.ca/docs/officefrdist.pdf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 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352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7667B2-FE24-2B48-A01A-7882DE1F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xmlns="" id="{A3D4DDBC-E50B-A549-8661-073F3A618199}"/>
              </a:ext>
            </a:extLst>
          </p:cNvPr>
          <p:cNvSpPr/>
          <p:nvPr/>
        </p:nvSpPr>
        <p:spPr>
          <a:xfrm>
            <a:off x="285748" y="385142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F920F24-CA74-1243-BBD2-679C1D323FCF}"/>
              </a:ext>
            </a:extLst>
          </p:cNvPr>
          <p:cNvSpPr txBox="1"/>
          <p:nvPr/>
        </p:nvSpPr>
        <p:spPr>
          <a:xfrm>
            <a:off x="371474" y="1274888"/>
            <a:ext cx="11344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Al Nile" pitchFamily="2" charset="-78"/>
                <a:cs typeface="Al Nile" pitchFamily="2" charset="-78"/>
              </a:rPr>
              <a:t>La préparation à un examen à livre ouvert :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d’aide aux étudiants. (2018).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préparation aux examens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Laval.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https://www.aide.ulaval.ca/apprentissage-et-reussite/textes-et-outils/strategies-d-apprentissage/la-preparation-aux-examens/</a:t>
            </a: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>
                <a:latin typeface="Al Nile" pitchFamily="2" charset="-78"/>
                <a:cs typeface="Al Nile" pitchFamily="2" charset="-78"/>
              </a:rPr>
              <a:t>Mon </a:t>
            </a:r>
            <a:r>
              <a:rPr lang="fr-CA" sz="1200" dirty="0" err="1">
                <a:latin typeface="Al Nile" pitchFamily="2" charset="-78"/>
                <a:cs typeface="Al Nile" pitchFamily="2" charset="-78"/>
              </a:rPr>
              <a:t>parcours.ca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(2017).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Atelier sur la préparation aux examens à l’université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Université de Moncton. https://www.umoncton.ca/umce-scienceinfirmiere/files/umce-scienceinfirmiere/wf/wf/pdf/preparation_examen.pdf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Richard, N. (2012). Service d’orientation et de soutien à la réussite. La préparation aux examens. Cégep Ahuntsic.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</a:t>
            </a:r>
            <a:r>
              <a:rPr lang="fr-CA" sz="1200" dirty="0" err="1">
                <a:latin typeface="Al Nile" pitchFamily="2" charset="-78"/>
                <a:cs typeface="Al Nile" pitchFamily="2" charset="-78"/>
              </a:rPr>
              <a:t>www.collegeahuntsic.qc.ca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/documents/ccb5ae6f-35f3-4578-b05a-55af3244ea68.pdf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Coach académique.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préparation aux examens. 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Faculté de pharmacie. Université de Montréal</a:t>
            </a:r>
          </a:p>
          <a:p>
            <a:pPr marL="285750" indent="-285750">
              <a:buFontTx/>
              <a:buChar char="-"/>
            </a:pPr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de soutien à l’apprentissage.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Étude et passations des examens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du Québec à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https://vie-etudiante.uqam.ca/medias/fichiers/conseils-soutien/etude-et-passation-examens.pdf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de soutien à l’apprentissage.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Organiser sa pensée: La carte conceptuelle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du Québec à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https://vie-etudiante.uqam.ca/medias/fichiers/conseils-soutien/Organiser_pensee_carte_conceptuelle.pdf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J’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emBArC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!,  (2018).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préparation aux examens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des sciences de l’éducation. Université de Montréal.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7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06F32C-B077-124C-B9B1-137978D6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0658"/>
            <a:ext cx="10396882" cy="1151965"/>
          </a:xfrm>
        </p:spPr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012B7E1-AA64-3D49-8CC3-A030A4E882F1}"/>
              </a:ext>
            </a:extLst>
          </p:cNvPr>
          <p:cNvSpPr txBox="1"/>
          <p:nvPr/>
        </p:nvSpPr>
        <p:spPr>
          <a:xfrm>
            <a:off x="208722" y="1536174"/>
            <a:ext cx="11512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Al Nile" pitchFamily="2" charset="-78"/>
                <a:cs typeface="Al Nile" pitchFamily="2" charset="-78"/>
              </a:rPr>
              <a:t>La gestion du stress :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Centre de santé et de consultation psychologique. (2017). 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respiration diaphragmatique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Université de Montréal. 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http://cscp.umontreal.ca/activiteprevention/documents/5.00343_Respiration_diaphragmatique_8_5_5_5po.pdf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>
                <a:latin typeface="Al Nile" pitchFamily="2" charset="-78"/>
                <a:cs typeface="Al Nile" pitchFamily="2" charset="-78"/>
              </a:rPr>
              <a:t>Faculté de médecine, 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Applications pour gérer le stress et l’anxiété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Université de Montréal. https://md.umontreal.ca/etudiants/gestion-stress-lanxiete/applications-gerer-stress-lanxiete/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CA" sz="1200" dirty="0">
                <a:latin typeface="Al Nile" pitchFamily="2" charset="-78"/>
                <a:cs typeface="Al Nile" pitchFamily="2" charset="-78"/>
              </a:rPr>
              <a:t>Ordre des psychologues du Québec. (2020). </a:t>
            </a:r>
            <a:r>
              <a:rPr lang="fr-CA" sz="1200" i="1" dirty="0">
                <a:latin typeface="Al Nile" pitchFamily="2" charset="-78"/>
                <a:cs typeface="Al Nile" pitchFamily="2" charset="-78"/>
              </a:rPr>
              <a:t>Coronavirus: Conseils psychologiques et informations au grand public</a:t>
            </a:r>
            <a:r>
              <a:rPr lang="fr-CA" sz="1200" dirty="0">
                <a:latin typeface="Al Nile" pitchFamily="2" charset="-78"/>
                <a:cs typeface="Al Nile" pitchFamily="2" charset="-78"/>
              </a:rPr>
              <a:t>. https://www.ordrepsy.qc.ca/coronavirus-covid-19-conseils-psychologiques-et-informations-au-grand-public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Coach académique. (2019). 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gestion du stress. 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 Faculté de pharmacie. Université de Montréal</a:t>
            </a: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r>
              <a:rPr lang="fr-FR" sz="1200" dirty="0">
                <a:latin typeface="Al Nile" pitchFamily="2" charset="-78"/>
                <a:cs typeface="Al Nile" pitchFamily="2" charset="-78"/>
              </a:rPr>
              <a:t>Service J’</a:t>
            </a:r>
            <a:r>
              <a:rPr lang="fr-FR" sz="1200" dirty="0" err="1">
                <a:latin typeface="Al Nile" pitchFamily="2" charset="-78"/>
                <a:cs typeface="Al Nile" pitchFamily="2" charset="-78"/>
              </a:rPr>
              <a:t>emBArC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!,  (2018).</a:t>
            </a:r>
            <a:r>
              <a:rPr lang="fr-FR" sz="1200" i="1" dirty="0">
                <a:latin typeface="Al Nile" pitchFamily="2" charset="-78"/>
                <a:cs typeface="Al Nile" pitchFamily="2" charset="-78"/>
              </a:rPr>
              <a:t>La gestion du stress</a:t>
            </a:r>
            <a:r>
              <a:rPr lang="fr-FR" sz="1200" dirty="0">
                <a:latin typeface="Al Nile" pitchFamily="2" charset="-78"/>
                <a:cs typeface="Al Nile" pitchFamily="2" charset="-78"/>
              </a:rPr>
              <a:t>. Faculté des sciences de l’éducation. Université de Montréal.</a:t>
            </a: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endParaRPr lang="fr-CA" sz="1200" dirty="0">
              <a:latin typeface="Al Nile" pitchFamily="2" charset="-78"/>
              <a:cs typeface="Al Nile" pitchFamily="2" charset="-78"/>
            </a:endParaRPr>
          </a:p>
          <a:p>
            <a:endParaRPr lang="fr-FR" sz="12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xmlns="" id="{2C53AC8B-247F-464F-B713-0F413507A762}"/>
              </a:ext>
            </a:extLst>
          </p:cNvPr>
          <p:cNvSpPr/>
          <p:nvPr/>
        </p:nvSpPr>
        <p:spPr>
          <a:xfrm>
            <a:off x="208722" y="613654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51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8C2C04-7319-9E47-BEAB-0F5B79BF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3" y="267336"/>
            <a:ext cx="9965637" cy="52677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+mn-lt"/>
              </a:rPr>
              <a:t>L’organisation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15CA382-A6CD-8B40-A84D-924524887C31}"/>
              </a:ext>
            </a:extLst>
          </p:cNvPr>
          <p:cNvSpPr txBox="1"/>
          <p:nvPr/>
        </p:nvSpPr>
        <p:spPr>
          <a:xfrm>
            <a:off x="117512" y="986017"/>
            <a:ext cx="6384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>
                <a:cs typeface="Al Nile" pitchFamily="2" charset="-78"/>
              </a:rPr>
              <a:t>L’organisation à moyen terme</a:t>
            </a:r>
            <a:r>
              <a:rPr lang="fr-FR" sz="2000" b="1" dirty="0">
                <a:cs typeface="Al Nile" pitchFamily="2" charset="-78"/>
              </a:rPr>
              <a:t> : </a:t>
            </a:r>
            <a:r>
              <a:rPr lang="fr-FR" sz="2000" dirty="0">
                <a:cs typeface="Al Nile" pitchFamily="2" charset="-78"/>
              </a:rPr>
              <a:t>Avoir une vue d’ensemble des évaluations et des travaux à faire pour le reste de la session.</a:t>
            </a:r>
          </a:p>
          <a:p>
            <a:pPr algn="just"/>
            <a:endParaRPr lang="fr-FR" sz="2000" dirty="0"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cs typeface="Al Nile" pitchFamily="2" charset="-78"/>
              </a:rPr>
              <a:t>Inscrire toutes les évaluations (labos, travaux, examens) avec leur pondération respective dans un calendrier du mois d’avril afin d’avoir un suivi général jusqu’à la fin de la session.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fr-FR" sz="1000" dirty="0"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dirty="0">
                <a:cs typeface="Al Nile" pitchFamily="2" charset="-78"/>
              </a:rPr>
              <a:t>Laisser ce document à la vue :sur le bureau, sur le réfrigérateur, comme image de téléphone (facile à consulter).</a:t>
            </a:r>
          </a:p>
          <a:p>
            <a:pPr algn="just"/>
            <a:endParaRPr lang="fr-FR" sz="1000" dirty="0">
              <a:cs typeface="Al Nile" pitchFamily="2" charset="-78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fr-FR" sz="2000" b="1" u="sng" dirty="0">
                <a:cs typeface="Al Nile" pitchFamily="2" charset="-78"/>
              </a:rPr>
              <a:t>Les outils possibles</a:t>
            </a:r>
            <a:r>
              <a:rPr lang="fr-FR" sz="2000" b="1" dirty="0">
                <a:cs typeface="Al Nile" pitchFamily="2" charset="-78"/>
              </a:rPr>
              <a:t> : </a:t>
            </a:r>
            <a:r>
              <a:rPr lang="fr-FR" sz="2000" dirty="0">
                <a:cs typeface="Al Nile" pitchFamily="2" charset="-78"/>
              </a:rPr>
              <a:t>Calendrier en version maison, vue du mois avec le </a:t>
            </a:r>
            <a:r>
              <a:rPr lang="fr-FR" sz="2000" dirty="0" err="1">
                <a:cs typeface="Al Nile" pitchFamily="2" charset="-78"/>
              </a:rPr>
              <a:t>ICal</a:t>
            </a:r>
            <a:r>
              <a:rPr lang="fr-FR" sz="2000" dirty="0">
                <a:cs typeface="Al Nile" pitchFamily="2" charset="-78"/>
              </a:rPr>
              <a:t>, document Excel de type calendrier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xmlns="" id="{9E0A347C-99BA-FC46-B7BD-F1FE80CD383B}"/>
              </a:ext>
            </a:extLst>
          </p:cNvPr>
          <p:cNvSpPr/>
          <p:nvPr/>
        </p:nvSpPr>
        <p:spPr>
          <a:xfrm>
            <a:off x="655981" y="199866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1C7D71DE-72EF-0743-9CA2-900492128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95766"/>
              </p:ext>
            </p:extLst>
          </p:nvPr>
        </p:nvGraphicFramePr>
        <p:xfrm>
          <a:off x="6723643" y="726640"/>
          <a:ext cx="4902298" cy="449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078">
                  <a:extLst>
                    <a:ext uri="{9D8B030D-6E8A-4147-A177-3AD203B41FA5}">
                      <a16:colId xmlns:a16="http://schemas.microsoft.com/office/drawing/2014/main" xmlns="" val="3963181011"/>
                    </a:ext>
                  </a:extLst>
                </a:gridCol>
                <a:gridCol w="577988">
                  <a:extLst>
                    <a:ext uri="{9D8B030D-6E8A-4147-A177-3AD203B41FA5}">
                      <a16:colId xmlns:a16="http://schemas.microsoft.com/office/drawing/2014/main" xmlns="" val="1896265748"/>
                    </a:ext>
                  </a:extLst>
                </a:gridCol>
                <a:gridCol w="663085">
                  <a:extLst>
                    <a:ext uri="{9D8B030D-6E8A-4147-A177-3AD203B41FA5}">
                      <a16:colId xmlns:a16="http://schemas.microsoft.com/office/drawing/2014/main" xmlns="" val="4119225602"/>
                    </a:ext>
                  </a:extLst>
                </a:gridCol>
                <a:gridCol w="846804">
                  <a:extLst>
                    <a:ext uri="{9D8B030D-6E8A-4147-A177-3AD203B41FA5}">
                      <a16:colId xmlns:a16="http://schemas.microsoft.com/office/drawing/2014/main" xmlns="" val="2319366404"/>
                    </a:ext>
                  </a:extLst>
                </a:gridCol>
                <a:gridCol w="564555">
                  <a:extLst>
                    <a:ext uri="{9D8B030D-6E8A-4147-A177-3AD203B41FA5}">
                      <a16:colId xmlns:a16="http://schemas.microsoft.com/office/drawing/2014/main" xmlns="" val="587853330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xmlns="" val="760055370"/>
                    </a:ext>
                  </a:extLst>
                </a:gridCol>
                <a:gridCol w="688767">
                  <a:extLst>
                    <a:ext uri="{9D8B030D-6E8A-4147-A177-3AD203B41FA5}">
                      <a16:colId xmlns:a16="http://schemas.microsoft.com/office/drawing/2014/main" xmlns="" val="4268325031"/>
                    </a:ext>
                  </a:extLst>
                </a:gridCol>
              </a:tblGrid>
              <a:tr h="74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Dimanche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Lundi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Mardi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Mercredi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Jeudi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Vendredi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Samedi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xmlns="" val="2605768385"/>
                  </a:ext>
                </a:extLst>
              </a:tr>
              <a:tr h="789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Avril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3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4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xmlns="" val="3541153934"/>
                  </a:ext>
                </a:extLst>
              </a:tr>
              <a:tr h="74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6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7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8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9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10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11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xmlns="" val="2677626784"/>
                  </a:ext>
                </a:extLst>
              </a:tr>
              <a:tr h="793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13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14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15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16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17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18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xmlns="" val="520834773"/>
                  </a:ext>
                </a:extLst>
              </a:tr>
              <a:tr h="74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19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20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22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23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24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25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xmlns="" val="3982153269"/>
                  </a:ext>
                </a:extLst>
              </a:tr>
              <a:tr h="687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26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27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28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29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30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  <a:latin typeface="Al Nile" pitchFamily="2" charset="-78"/>
                          <a:cs typeface="Al Nile" pitchFamily="2" charset="-78"/>
                        </a:rPr>
                        <a:t> </a:t>
                      </a:r>
                      <a:endParaRPr lang="fr-CA" sz="110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  <a:latin typeface="Al Nile" pitchFamily="2" charset="-78"/>
                          <a:cs typeface="Al Nile" pitchFamily="2" charset="-78"/>
                        </a:rPr>
                        <a:t> </a:t>
                      </a:r>
                      <a:endParaRPr lang="fr-CA" sz="1100" dirty="0">
                        <a:effectLst/>
                        <a:latin typeface="Al Nile" pitchFamily="2" charset="-78"/>
                        <a:ea typeface="Calibri" panose="020F0502020204030204" pitchFamily="34" charset="0"/>
                        <a:cs typeface="Al Nile" pitchFamily="2" charset="-78"/>
                      </a:endParaRPr>
                    </a:p>
                  </a:txBody>
                  <a:tcPr marL="61801" marR="61801" marT="0" marB="0"/>
                </a:tc>
                <a:extLst>
                  <a:ext uri="{0D108BD9-81ED-4DB2-BD59-A6C34878D82A}">
                    <a16:rowId xmlns:a16="http://schemas.microsoft.com/office/drawing/2014/main" xmlns="" val="2960254510"/>
                  </a:ext>
                </a:extLst>
              </a:tr>
            </a:tbl>
          </a:graphicData>
        </a:graphic>
      </p:graphicFrame>
      <p:pic>
        <p:nvPicPr>
          <p:cNvPr id="7" name="Organisation moyen terme.m4a" descr="Organisation moyen terme.m4a">
            <a:hlinkClick r:id="" action="ppaction://media"/>
            <a:extLst>
              <a:ext uri="{FF2B5EF4-FFF2-40B4-BE49-F238E27FC236}">
                <a16:creationId xmlns:a16="http://schemas.microsoft.com/office/drawing/2014/main" xmlns="" id="{29C08010-B99E-8D4B-A80B-846EE7A690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259" y="55479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51E1D0C-79E4-DC46-8AB9-2B8490F362EC}"/>
              </a:ext>
            </a:extLst>
          </p:cNvPr>
          <p:cNvSpPr txBox="1"/>
          <p:nvPr/>
        </p:nvSpPr>
        <p:spPr>
          <a:xfrm>
            <a:off x="0" y="1007975"/>
            <a:ext cx="115732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900" b="1" u="sng" dirty="0">
                <a:cs typeface="Al Nile" pitchFamily="2" charset="-78"/>
              </a:rPr>
              <a:t>L’organisation à court terme</a:t>
            </a:r>
            <a:r>
              <a:rPr lang="fr-FR" sz="1900" b="1" dirty="0">
                <a:cs typeface="Al Nile" pitchFamily="2" charset="-78"/>
              </a:rPr>
              <a:t> </a:t>
            </a:r>
            <a:r>
              <a:rPr lang="fr-FR" sz="1900" dirty="0">
                <a:cs typeface="Al Nile" pitchFamily="2" charset="-78"/>
              </a:rPr>
              <a:t>: Rédiger une liste des tâches à faire dans la semaine pour chaque cours. Utiliser une grille horaire, un agenda, un tableau blanc à remplir et déterminer, par jour, </a:t>
            </a:r>
            <a:r>
              <a:rPr lang="fr-FR" sz="1900" b="1" dirty="0">
                <a:cs typeface="Al Nile" pitchFamily="2" charset="-78"/>
              </a:rPr>
              <a:t>une à trois </a:t>
            </a:r>
            <a:r>
              <a:rPr lang="fr-FR" sz="1900" dirty="0">
                <a:cs typeface="Al Nile" pitchFamily="2" charset="-78"/>
              </a:rPr>
              <a:t>de ces tâches au maximum. </a:t>
            </a:r>
          </a:p>
          <a:p>
            <a:pPr algn="just"/>
            <a:endParaRPr lang="fr-FR" sz="1900" dirty="0">
              <a:cs typeface="Al Nile" pitchFamily="2" charset="-78"/>
            </a:endParaRPr>
          </a:p>
          <a:p>
            <a:pPr algn="just"/>
            <a:r>
              <a:rPr lang="fr-FR" sz="1900" dirty="0">
                <a:cs typeface="Al Nile" pitchFamily="2" charset="-78"/>
              </a:rPr>
              <a:t>Organiser </a:t>
            </a:r>
            <a:r>
              <a:rPr lang="fr-FR" sz="1900" b="1" dirty="0">
                <a:cs typeface="Al Nile" pitchFamily="2" charset="-78"/>
              </a:rPr>
              <a:t>deux ou trois </a:t>
            </a:r>
            <a:r>
              <a:rPr lang="fr-FR" sz="1900" dirty="0">
                <a:cs typeface="Al Nile" pitchFamily="2" charset="-78"/>
              </a:rPr>
              <a:t>jours de votre horaire à la fois, pour vous permettre d’ajuster au besoin lors des autres jours de la semaine.</a:t>
            </a:r>
          </a:p>
          <a:p>
            <a:pPr algn="just"/>
            <a:endParaRPr lang="fr-FR" sz="1900" b="1" u="sng" dirty="0">
              <a:cs typeface="Al Nile" pitchFamily="2" charset="-78"/>
            </a:endParaRPr>
          </a:p>
          <a:p>
            <a:pPr algn="just"/>
            <a:r>
              <a:rPr lang="fr-FR" sz="1900" b="1" u="sng" dirty="0">
                <a:cs typeface="Al Nile" pitchFamily="2" charset="-78"/>
              </a:rPr>
              <a:t>Les pièges à éviter</a:t>
            </a:r>
            <a:r>
              <a:rPr lang="fr-FR" sz="1900" b="1" dirty="0">
                <a:cs typeface="Al Nile" pitchFamily="2" charset="-78"/>
              </a:rPr>
              <a:t> </a:t>
            </a:r>
            <a:r>
              <a:rPr lang="fr-FR" sz="1900" dirty="0">
                <a:cs typeface="Al Nile" pitchFamily="2" charset="-78"/>
              </a:rPr>
              <a:t>: </a:t>
            </a:r>
          </a:p>
          <a:p>
            <a:pPr algn="just"/>
            <a:endParaRPr lang="fr-FR" sz="1900" dirty="0">
              <a:cs typeface="Al Nile" pitchFamily="2" charset="-78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1900" dirty="0">
                <a:cs typeface="Al Nile" pitchFamily="2" charset="-78"/>
              </a:rPr>
              <a:t>Organiser en totalité votre horaire de la semaine dès le départ avec très peu de cases libres            </a:t>
            </a:r>
            <a:r>
              <a:rPr lang="fr-FR" sz="1900" i="1" dirty="0">
                <a:cs typeface="Al Nile" pitchFamily="2" charset="-78"/>
              </a:rPr>
              <a:t>Si votre horaire n’est pas respecté à la lettre et que, par conséquent, vous prenez du retard, cela peut devenir anxiogène.</a:t>
            </a:r>
          </a:p>
          <a:p>
            <a:pPr algn="just"/>
            <a:endParaRPr lang="fr-FR" sz="1000" dirty="0">
              <a:cs typeface="Al Nile" pitchFamily="2" charset="-78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1900" dirty="0">
                <a:cs typeface="Al Nile" pitchFamily="2" charset="-78"/>
              </a:rPr>
              <a:t>Lister </a:t>
            </a:r>
            <a:r>
              <a:rPr lang="fr-FR" sz="2500" dirty="0">
                <a:cs typeface="Al Nile" pitchFamily="2" charset="-78"/>
              </a:rPr>
              <a:t>8</a:t>
            </a:r>
            <a:r>
              <a:rPr lang="fr-FR" sz="1900" dirty="0">
                <a:cs typeface="Al Nile" pitchFamily="2" charset="-78"/>
              </a:rPr>
              <a:t> tâches à faire par jour             </a:t>
            </a:r>
            <a:r>
              <a:rPr lang="fr-FR" sz="1900" i="1" dirty="0">
                <a:cs typeface="Al Nile" pitchFamily="2" charset="-78"/>
              </a:rPr>
              <a:t>Il ne faut pas surcharger l’horaire, car en cas de découragement, tous les modes échappatoires seront tentants et beaucoup trop accessibles à ce moment : </a:t>
            </a:r>
            <a:r>
              <a:rPr lang="fr-FR" sz="1900" i="1" dirty="0" err="1">
                <a:cs typeface="Al Nile" pitchFamily="2" charset="-78"/>
              </a:rPr>
              <a:t>Netflix</a:t>
            </a:r>
            <a:r>
              <a:rPr lang="fr-FR" sz="1900" i="1" dirty="0">
                <a:cs typeface="Al Nile" pitchFamily="2" charset="-78"/>
              </a:rPr>
              <a:t>, votre lit, la télé, discuter avec votre famille/vos amis.</a:t>
            </a:r>
          </a:p>
          <a:p>
            <a:pPr algn="just"/>
            <a:endParaRPr lang="fr-FR" sz="1900" dirty="0">
              <a:cs typeface="Al Nile" pitchFamily="2" charset="-78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6336E9CE-8E08-524C-811B-E5F799FE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407" y="192010"/>
            <a:ext cx="10396882" cy="710782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+mn-lt"/>
              </a:rPr>
              <a:t>L’organisation</a:t>
            </a:r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xmlns="" id="{799CA688-5C60-B042-96DC-E661B12C9F19}"/>
              </a:ext>
            </a:extLst>
          </p:cNvPr>
          <p:cNvSpPr/>
          <p:nvPr/>
        </p:nvSpPr>
        <p:spPr>
          <a:xfrm>
            <a:off x="618711" y="192010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0B6B06C8-5DC8-7E40-9037-B4AEF6DC0E0E}"/>
              </a:ext>
            </a:extLst>
          </p:cNvPr>
          <p:cNvCxnSpPr>
            <a:cxnSpLocks/>
          </p:cNvCxnSpPr>
          <p:nvPr/>
        </p:nvCxnSpPr>
        <p:spPr>
          <a:xfrm>
            <a:off x="9977067" y="3779044"/>
            <a:ext cx="490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F223E09E-416D-744D-9A10-4708618A3425}"/>
              </a:ext>
            </a:extLst>
          </p:cNvPr>
          <p:cNvCxnSpPr>
            <a:cxnSpLocks/>
          </p:cNvCxnSpPr>
          <p:nvPr/>
        </p:nvCxnSpPr>
        <p:spPr>
          <a:xfrm>
            <a:off x="3596640" y="4827676"/>
            <a:ext cx="406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rganisation court-terme.m4a" descr="Organisation court-terme.m4a">
            <a:hlinkClick r:id="" action="ppaction://media"/>
            <a:extLst>
              <a:ext uri="{FF2B5EF4-FFF2-40B4-BE49-F238E27FC236}">
                <a16:creationId xmlns:a16="http://schemas.microsoft.com/office/drawing/2014/main" xmlns="" id="{4D7BB1CD-DDBC-0D44-A98D-6A107CC45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282" y="55413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C819D78-5636-AB46-8B9F-01E1EDB41B6B}"/>
              </a:ext>
            </a:extLst>
          </p:cNvPr>
          <p:cNvSpPr txBox="1"/>
          <p:nvPr/>
        </p:nvSpPr>
        <p:spPr>
          <a:xfrm>
            <a:off x="360204" y="2459504"/>
            <a:ext cx="4255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Les outils possibles </a:t>
            </a:r>
            <a:r>
              <a:rPr lang="fr-FR" sz="2000" b="1" dirty="0">
                <a:latin typeface="Al Nile" pitchFamily="2" charset="-78"/>
                <a:cs typeface="Al Nile" pitchFamily="2" charset="-78"/>
              </a:rPr>
              <a:t>: </a:t>
            </a:r>
          </a:p>
          <a:p>
            <a:endParaRPr lang="fr-FR" sz="2000" b="1" u="sng" dirty="0">
              <a:latin typeface="Al Nile" pitchFamily="2" charset="-78"/>
              <a:cs typeface="Al Nile" pitchFamily="2" charset="-78"/>
            </a:endParaRPr>
          </a:p>
          <a:p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Versions papier</a:t>
            </a:r>
            <a:r>
              <a:rPr lang="fr-FR" sz="2000" b="1" dirty="0">
                <a:latin typeface="Al Nile" pitchFamily="2" charset="-78"/>
                <a:cs typeface="Al Nile" pitchFamily="2" charset="-78"/>
              </a:rPr>
              <a:t> : </a:t>
            </a:r>
            <a:r>
              <a:rPr lang="fr-FR" sz="2000" dirty="0">
                <a:latin typeface="Al Nile" pitchFamily="2" charset="-78"/>
                <a:cs typeface="Al Nile" pitchFamily="2" charset="-78"/>
              </a:rPr>
              <a:t>Agenda, un tableau blanc, une grille horaire maison.</a:t>
            </a:r>
          </a:p>
          <a:p>
            <a:endParaRPr lang="fr-FR" sz="2000" b="1" u="sng" dirty="0">
              <a:latin typeface="Al Nile" pitchFamily="2" charset="-78"/>
              <a:cs typeface="Al Nile" pitchFamily="2" charset="-78"/>
            </a:endParaRPr>
          </a:p>
          <a:p>
            <a:endParaRPr lang="fr-FR" sz="20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F053A816-2BC2-7B48-ABBA-702F6A5B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91" y="32988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r-FR" dirty="0"/>
              <a:t>L’organisation : les outils possibles</a:t>
            </a:r>
          </a:p>
        </p:txBody>
      </p:sp>
      <p:sp>
        <p:nvSpPr>
          <p:cNvPr id="9" name="Étoile à 5 branches 8">
            <a:extLst>
              <a:ext uri="{FF2B5EF4-FFF2-40B4-BE49-F238E27FC236}">
                <a16:creationId xmlns:a16="http://schemas.microsoft.com/office/drawing/2014/main" xmlns="" id="{1C216878-8DCB-BF46-A8A2-5EF96A85C2D0}"/>
              </a:ext>
            </a:extLst>
          </p:cNvPr>
          <p:cNvSpPr/>
          <p:nvPr/>
        </p:nvSpPr>
        <p:spPr>
          <a:xfrm>
            <a:off x="586627" y="530187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69CF583-2111-6845-8174-F330B635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5" r="6641" b="6277"/>
          <a:stretch/>
        </p:blipFill>
        <p:spPr>
          <a:xfrm>
            <a:off x="4702629" y="1384664"/>
            <a:ext cx="690274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7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8D9B46-A137-7346-884F-FF025486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44" y="154886"/>
            <a:ext cx="1101271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L’organisation: les outils possibles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9F0447F-0113-F84C-AC40-F0E86CDE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67" y="3270337"/>
            <a:ext cx="2564452" cy="289768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8859DCD-E763-EE43-A723-0818E210BCB0}"/>
              </a:ext>
            </a:extLst>
          </p:cNvPr>
          <p:cNvSpPr txBox="1"/>
          <p:nvPr/>
        </p:nvSpPr>
        <p:spPr>
          <a:xfrm>
            <a:off x="351105" y="1654078"/>
            <a:ext cx="3984249" cy="161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l Nile" pitchFamily="2" charset="-78"/>
                <a:cs typeface="Al Nile" pitchFamily="2" charset="-78"/>
              </a:rPr>
              <a:t>Versions </a:t>
            </a:r>
            <a:r>
              <a:rPr lang="en-US" sz="2000" b="1" u="sng" dirty="0" err="1">
                <a:latin typeface="Al Nile" pitchFamily="2" charset="-78"/>
                <a:cs typeface="Al Nile" pitchFamily="2" charset="-78"/>
              </a:rPr>
              <a:t>électroniques</a:t>
            </a:r>
            <a:r>
              <a:rPr lang="en-US" sz="2000" b="1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: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Votre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iCal,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une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grille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horaire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en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format Excel sur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l’ordinateur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ou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sur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une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000" dirty="0" err="1">
                <a:latin typeface="Al Nile" pitchFamily="2" charset="-78"/>
                <a:cs typeface="Al Nile" pitchFamily="2" charset="-78"/>
              </a:rPr>
              <a:t>tablette</a:t>
            </a:r>
            <a:r>
              <a:rPr lang="en-US" sz="2000" dirty="0">
                <a:latin typeface="Al Nile" pitchFamily="2" charset="-78"/>
                <a:cs typeface="Al Nile" pitchFamily="2" charset="-78"/>
              </a:rPr>
              <a:t>.</a:t>
            </a:r>
            <a:endParaRPr lang="en-US" sz="2000" b="1" u="sng" cap="all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endParaRPr lang="en-US" sz="2000" cap="all" dirty="0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xmlns="" id="{27F9C744-298A-EF48-92CA-A791BB35BE7E}"/>
              </a:ext>
            </a:extLst>
          </p:cNvPr>
          <p:cNvSpPr/>
          <p:nvPr/>
        </p:nvSpPr>
        <p:spPr>
          <a:xfrm>
            <a:off x="112566" y="377708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0325B4D-350C-AE45-A255-8E27CA29DD19}"/>
              </a:ext>
            </a:extLst>
          </p:cNvPr>
          <p:cNvSpPr txBox="1"/>
          <p:nvPr/>
        </p:nvSpPr>
        <p:spPr>
          <a:xfrm>
            <a:off x="5860869" y="1558834"/>
            <a:ext cx="391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l Nile" pitchFamily="2" charset="-78"/>
                <a:cs typeface="Al Nile" pitchFamily="2" charset="-78"/>
              </a:rPr>
              <a:t>Applications pour se faire </a:t>
            </a:r>
            <a:r>
              <a:rPr lang="en-US" b="1" u="sng" dirty="0" err="1">
                <a:latin typeface="Al Nile" pitchFamily="2" charset="-78"/>
                <a:cs typeface="Al Nile" pitchFamily="2" charset="-78"/>
              </a:rPr>
              <a:t>une</a:t>
            </a:r>
            <a:r>
              <a:rPr lang="en-US" b="1" u="sng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b="1" u="sng" dirty="0" err="1">
                <a:latin typeface="Al Nile" pitchFamily="2" charset="-78"/>
                <a:cs typeface="Al Nile" pitchFamily="2" charset="-78"/>
              </a:rPr>
              <a:t>liste</a:t>
            </a:r>
            <a:r>
              <a:rPr lang="en-US" b="1" u="sng" dirty="0">
                <a:latin typeface="Al Nile" pitchFamily="2" charset="-78"/>
                <a:cs typeface="Al Nile" pitchFamily="2" charset="-78"/>
              </a:rPr>
              <a:t> de </a:t>
            </a:r>
            <a:r>
              <a:rPr lang="en-US" b="1" u="sng" dirty="0" err="1">
                <a:latin typeface="Al Nile" pitchFamily="2" charset="-78"/>
                <a:cs typeface="Al Nile" pitchFamily="2" charset="-78"/>
              </a:rPr>
              <a:t>tâches</a:t>
            </a:r>
            <a:r>
              <a:rPr lang="en-US" b="1" u="sng" dirty="0">
                <a:latin typeface="Al Nile" pitchFamily="2" charset="-78"/>
                <a:cs typeface="Al Nile" pitchFamily="2" charset="-78"/>
              </a:rPr>
              <a:t> avec rappels</a:t>
            </a:r>
            <a:r>
              <a:rPr lang="en-US" b="1" dirty="0">
                <a:latin typeface="Al Nile" pitchFamily="2" charset="-78"/>
                <a:cs typeface="Al Nile" pitchFamily="2" charset="-78"/>
              </a:rPr>
              <a:t> :</a:t>
            </a:r>
            <a:endParaRPr lang="en-US" dirty="0">
              <a:latin typeface="Al Nile" pitchFamily="2" charset="-78"/>
              <a:cs typeface="Al Nile" pitchFamily="2" charset="-78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3B1A396-FC0A-2649-8627-E3CF48B8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334" y="2748251"/>
            <a:ext cx="680749" cy="6807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58BF4EF-958B-B740-A7AE-806803E92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423" y="4702320"/>
            <a:ext cx="680749" cy="6807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C7D713E-9E1B-724D-915D-2847405DF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423" y="3663517"/>
            <a:ext cx="674916" cy="6749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391C74F-9EC1-954F-9390-FA34A71FC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423" y="2748251"/>
            <a:ext cx="680749" cy="6807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673097D-16C9-634E-892E-3616690C5E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684" y="3663518"/>
            <a:ext cx="659749" cy="6749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B03F2C7-7C15-C541-9484-2787F1BE4EC7}"/>
              </a:ext>
            </a:extLst>
          </p:cNvPr>
          <p:cNvSpPr txBox="1"/>
          <p:nvPr/>
        </p:nvSpPr>
        <p:spPr>
          <a:xfrm>
            <a:off x="7114903" y="2812869"/>
            <a:ext cx="178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Wunderlist</a:t>
            </a: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A4B6F6A-ECCF-A443-BA37-2E9B0F24A024}"/>
              </a:ext>
            </a:extLst>
          </p:cNvPr>
          <p:cNvSpPr txBox="1"/>
          <p:nvPr/>
        </p:nvSpPr>
        <p:spPr>
          <a:xfrm>
            <a:off x="7114903" y="3753394"/>
            <a:ext cx="215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Gtasks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 (prendre la version gratuite)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E839146-1CBE-7444-817C-69FA930B8146}"/>
              </a:ext>
            </a:extLst>
          </p:cNvPr>
          <p:cNvSpPr txBox="1"/>
          <p:nvPr/>
        </p:nvSpPr>
        <p:spPr>
          <a:xfrm>
            <a:off x="7158445" y="4858028"/>
            <a:ext cx="132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Any.Do</a:t>
            </a: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C5EFC1F-A483-EE4A-A09D-CCB5BC7F7D38}"/>
              </a:ext>
            </a:extLst>
          </p:cNvPr>
          <p:cNvSpPr txBox="1"/>
          <p:nvPr/>
        </p:nvSpPr>
        <p:spPr>
          <a:xfrm>
            <a:off x="10284823" y="2812869"/>
            <a:ext cx="123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l Nile" pitchFamily="2" charset="-78"/>
                <a:cs typeface="Al Nile" pitchFamily="2" charset="-78"/>
              </a:rPr>
              <a:t>Habitica</a:t>
            </a:r>
            <a:endParaRPr lang="fr-FR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C14823C7-C2F9-7147-84FE-98268A6EFB19}"/>
              </a:ext>
            </a:extLst>
          </p:cNvPr>
          <p:cNvSpPr txBox="1"/>
          <p:nvPr/>
        </p:nvSpPr>
        <p:spPr>
          <a:xfrm>
            <a:off x="10284823" y="3753394"/>
            <a:ext cx="13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l Nile" pitchFamily="2" charset="-78"/>
                <a:cs typeface="Al Nile" pitchFamily="2" charset="-78"/>
              </a:rPr>
              <a:t>Rappels sur MAC</a:t>
            </a:r>
          </a:p>
        </p:txBody>
      </p:sp>
    </p:spTree>
    <p:extLst>
      <p:ext uri="{BB962C8B-B14F-4D97-AF65-F5344CB8AC3E}">
        <p14:creationId xmlns:p14="http://schemas.microsoft.com/office/powerpoint/2010/main" val="364679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8CA0BE-851B-3E4B-A021-EB1B1500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346" y="179110"/>
            <a:ext cx="5760001" cy="818417"/>
          </a:xfrm>
        </p:spPr>
        <p:txBody>
          <a:bodyPr>
            <a:normAutofit fontScale="90000"/>
          </a:bodyPr>
          <a:lstStyle/>
          <a:p>
            <a:r>
              <a:rPr lang="fr-FR" dirty="0"/>
              <a:t>La gestion du temps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EB52C1A-10CF-504E-9A49-7DA305B0604A}"/>
              </a:ext>
            </a:extLst>
          </p:cNvPr>
          <p:cNvSpPr txBox="1"/>
          <p:nvPr/>
        </p:nvSpPr>
        <p:spPr>
          <a:xfrm>
            <a:off x="83128" y="977534"/>
            <a:ext cx="114264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l Nile" pitchFamily="2" charset="-78"/>
                <a:cs typeface="Al Nile" pitchFamily="2" charset="-78"/>
              </a:rPr>
              <a:t>Les très longues périodes d’étude sans pause ne sont pas des plus efficientes.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algn="just"/>
            <a:r>
              <a:rPr lang="fr-FR" b="1" u="sng" dirty="0">
                <a:latin typeface="Al Nile" pitchFamily="2" charset="-78"/>
                <a:cs typeface="Al Nile" pitchFamily="2" charset="-78"/>
              </a:rPr>
              <a:t>Il est donc important de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algn="just"/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Privilégier plusieurs courtes périodes d’étude (1h-2h) à la fois avec une pause entre chacune, car la concentration  diminue au fil du temps. 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Segmenter l’étude pour avoir des pauses régulières devient bénéfique, car votre cerveau a besoin de repos pour reprendre de la force, surtout dans cette période assez instable. </a:t>
            </a:r>
          </a:p>
          <a:p>
            <a:pPr marL="285750" indent="-285750" algn="just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Prendre en compte son propre rythme naturel :certains sont plus efficaces le matin, d’autres le soir.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 Garder les tâches plus difficiles sur la concentration dans des périodes pour lesquelles vous vous savez plus performants. </a:t>
            </a:r>
          </a:p>
          <a:p>
            <a:pPr algn="just"/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Alterner entre les matières pour avancer : jumeler deux matières qui n’ont aucun lien entre elles pour ne pas interférer dans votre étude.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xmlns="" id="{B09575EC-22D7-354F-85D0-EA808B9BAE4F}"/>
              </a:ext>
            </a:extLst>
          </p:cNvPr>
          <p:cNvSpPr/>
          <p:nvPr/>
        </p:nvSpPr>
        <p:spPr>
          <a:xfrm>
            <a:off x="2229698" y="235527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50E29A-3CDB-6944-972C-0806621949B9}"/>
              </a:ext>
            </a:extLst>
          </p:cNvPr>
          <p:cNvSpPr/>
          <p:nvPr/>
        </p:nvSpPr>
        <p:spPr>
          <a:xfrm>
            <a:off x="83128" y="5657671"/>
            <a:ext cx="11612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Petit truc: </a:t>
            </a:r>
            <a:r>
              <a:rPr lang="fr-FR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se faire une liste de musique sans paroles qui dure une heure-2h. La musique délimite votre période d’étude et pourrait vous garder plus motivés dans la tâche.</a:t>
            </a:r>
          </a:p>
        </p:txBody>
      </p:sp>
    </p:spTree>
    <p:extLst>
      <p:ext uri="{BB962C8B-B14F-4D97-AF65-F5344CB8AC3E}">
        <p14:creationId xmlns:p14="http://schemas.microsoft.com/office/powerpoint/2010/main" val="24821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A8F6DB-DB8D-EA44-AA08-7C105499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854" y="188366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r-FR" dirty="0"/>
              <a:t>La gestion du temps: quelques trucs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D115767-8BDF-B44F-9DDD-EDB53E9A512B}"/>
              </a:ext>
            </a:extLst>
          </p:cNvPr>
          <p:cNvSpPr txBox="1"/>
          <p:nvPr/>
        </p:nvSpPr>
        <p:spPr>
          <a:xfrm>
            <a:off x="0" y="1147985"/>
            <a:ext cx="115417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Applications pour gérer son temps :</a:t>
            </a:r>
            <a:r>
              <a:rPr lang="fr-FR" b="1" dirty="0" err="1">
                <a:latin typeface="Al Nile" pitchFamily="2" charset="-78"/>
                <a:cs typeface="Al Nile" pitchFamily="2" charset="-78"/>
              </a:rPr>
              <a:t>Tomodoro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, </a:t>
            </a:r>
            <a:r>
              <a:rPr lang="fr-FR" b="1" dirty="0" err="1">
                <a:latin typeface="Al Nile" pitchFamily="2" charset="-78"/>
                <a:cs typeface="Al Nile" pitchFamily="2" charset="-78"/>
              </a:rPr>
              <a:t>BeFocused</a:t>
            </a:r>
            <a:r>
              <a:rPr lang="fr-FR" b="1" dirty="0">
                <a:latin typeface="Al Nile" pitchFamily="2" charset="-78"/>
                <a:cs typeface="Al Nile" pitchFamily="2" charset="-78"/>
              </a:rPr>
              <a:t> ou Forest.</a:t>
            </a:r>
          </a:p>
          <a:p>
            <a:pPr marL="285750" indent="-285750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Plusieurs blocs d’étude décortiqués de la manière suivante :</a:t>
            </a:r>
          </a:p>
          <a:p>
            <a:pPr marL="285750" indent="-285750">
              <a:buFontTx/>
              <a:buChar char="-"/>
            </a:pPr>
            <a:endParaRPr lang="fr-FR" sz="1000" dirty="0">
              <a:latin typeface="Al Nile" pitchFamily="2" charset="-78"/>
              <a:cs typeface="Al Nile" pitchFamily="2" charset="-78"/>
            </a:endParaRP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1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h de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lecture ou d’étude de vos notes de cours.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15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 min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de révision de cette étude : Prendre une feuille (à garder) et résumer par mots-clés ce que vous venez d’étudier, faire une relecture rapide des diapos en récitant à voix haute le contenu, faire un schéma des notions retenues pour mieux organiser l’information.</a:t>
            </a:r>
          </a:p>
          <a:p>
            <a:pPr lvl="4" algn="just"/>
            <a:r>
              <a:rPr lang="fr-FR" dirty="0">
                <a:latin typeface="Al Nile" pitchFamily="2" charset="-78"/>
                <a:cs typeface="Al Nile" pitchFamily="2" charset="-78"/>
              </a:rPr>
              <a:t>      S’attarder plus sur les concepts plus difficiles et moins bien compris. 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fr-FR" sz="2000" b="1" u="sng" dirty="0">
                <a:latin typeface="Al Nile" pitchFamily="2" charset="-78"/>
                <a:cs typeface="Al Nile" pitchFamily="2" charset="-78"/>
              </a:rPr>
              <a:t>15 </a:t>
            </a:r>
            <a:r>
              <a:rPr lang="fr-FR" b="1" u="sng" dirty="0">
                <a:latin typeface="Al Nile" pitchFamily="2" charset="-78"/>
                <a:cs typeface="Al Nile" pitchFamily="2" charset="-78"/>
              </a:rPr>
              <a:t>min </a:t>
            </a:r>
            <a:r>
              <a:rPr lang="fr-FR" dirty="0">
                <a:latin typeface="Al Nile" pitchFamily="2" charset="-78"/>
                <a:cs typeface="Al Nile" pitchFamily="2" charset="-78"/>
              </a:rPr>
              <a:t>de pause :sortir du contexte de l’étude comme prendre une collation, faire une promenade, etc.</a:t>
            </a:r>
          </a:p>
          <a:p>
            <a:pPr marL="285750" indent="-285750">
              <a:buFontTx/>
              <a:buChar char="-"/>
            </a:pPr>
            <a:endParaRPr lang="fr-FR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>
                <a:latin typeface="Al Nile" pitchFamily="2" charset="-78"/>
                <a:cs typeface="Al Nile" pitchFamily="2" charset="-78"/>
              </a:rPr>
              <a:t>Possibilité de faire un bloc en termes de sections également :Se rendre à la section A, réviser (15 min) et prendre une pause (15 min).Le fait de réviser graduellement plutôt qu’en gros blocs à la dernière minute va favoriser votre rétention de l’information à long terme et votre compréhension de la matière. Cela permet également de faire des liens plus facilement entre les notions.</a:t>
            </a: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pPr marL="285750" indent="-285750">
              <a:buFont typeface="Wingdings" pitchFamily="2" charset="2"/>
              <a:buChar char="v"/>
            </a:pPr>
            <a:endParaRPr lang="fr-FR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xmlns="" id="{02A06BB3-16ED-C841-A960-2D906D95D872}"/>
              </a:ext>
            </a:extLst>
          </p:cNvPr>
          <p:cNvSpPr/>
          <p:nvPr/>
        </p:nvSpPr>
        <p:spPr>
          <a:xfrm>
            <a:off x="647635" y="420186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Bloc d'étude.m4a" descr="Bloc d'étude.m4a">
            <a:hlinkClick r:id="" action="ppaction://media"/>
            <a:extLst>
              <a:ext uri="{FF2B5EF4-FFF2-40B4-BE49-F238E27FC236}">
                <a16:creationId xmlns:a16="http://schemas.microsoft.com/office/drawing/2014/main" xmlns="" id="{BE78FACE-FEA8-2B41-9C2C-A4F749B05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013" y="55964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236569-4F62-4143-81F1-51C962BF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74" y="0"/>
            <a:ext cx="8039466" cy="1151965"/>
          </a:xfrm>
        </p:spPr>
        <p:txBody>
          <a:bodyPr/>
          <a:lstStyle/>
          <a:p>
            <a:r>
              <a:rPr lang="fr-FR" dirty="0"/>
              <a:t>Aménagement de l’Espace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21DFB83-4DAF-8245-A546-E9A1C2520074}"/>
              </a:ext>
            </a:extLst>
          </p:cNvPr>
          <p:cNvSpPr txBox="1"/>
          <p:nvPr/>
        </p:nvSpPr>
        <p:spPr>
          <a:xfrm>
            <a:off x="36173" y="917118"/>
            <a:ext cx="1145211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CA" u="sng" dirty="0">
                <a:latin typeface="Al Nile" pitchFamily="2" charset="-78"/>
                <a:cs typeface="Al Nile" pitchFamily="2" charset="-78"/>
              </a:rPr>
              <a:t>Quelques trucs pratiques pour suivre un cours en ligne et étudier</a:t>
            </a:r>
            <a:r>
              <a:rPr lang="fr-CA" dirty="0">
                <a:latin typeface="Al Nile" pitchFamily="2" charset="-78"/>
                <a:cs typeface="Al Nile" pitchFamily="2" charset="-78"/>
              </a:rPr>
              <a:t> :</a:t>
            </a:r>
          </a:p>
          <a:p>
            <a:pPr lvl="0"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S’installer sur une surface assez spacieuse pour avoir tout le matériel nécessaire à portée de main;</a:t>
            </a:r>
          </a:p>
          <a:p>
            <a:pPr lvl="0"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 Être dans un endroit calme avec le moins possible de bruit ambiant et de gens qui circulent;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Musique au besoin, mais instrumentale pour éviter les interférences entre les paroles et les notions à étudier;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 Adopter  une bonne posture assise et faire des étirements par intervalles pour vous aider à rester concentrés. Pour en savoir plus, référez-vous au document suivant: </a:t>
            </a:r>
            <a:r>
              <a:rPr lang="fr-CA" sz="1200" i="1" dirty="0">
                <a:latin typeface="Al Nile" pitchFamily="2" charset="-78"/>
                <a:cs typeface="Al Nile" pitchFamily="2" charset="-78"/>
                <a:hlinkClick r:id="rId2"/>
              </a:rPr>
              <a:t>https://www.travailsecuritairenb.ca/docs/officefrdist.pdf</a:t>
            </a:r>
            <a:endParaRPr lang="fr-CA" sz="1200" i="1" dirty="0">
              <a:latin typeface="Al Nile" pitchFamily="2" charset="-78"/>
              <a:cs typeface="Al Nile" pitchFamily="2" charset="-78"/>
            </a:endParaRPr>
          </a:p>
          <a:p>
            <a:pPr lvl="8"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Avoir un bon éclairage et une chaise avec un dossier pour appuyer votre tête;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Ne jamais travailler sur son lit ou en étant étendu sur un sofa, même si c’est très confortable;</a:t>
            </a:r>
          </a:p>
          <a:p>
            <a:pPr algn="just"/>
            <a:endParaRPr lang="fr-CA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CA" dirty="0">
                <a:latin typeface="Al Nile" pitchFamily="2" charset="-78"/>
                <a:cs typeface="Al Nile" pitchFamily="2" charset="-78"/>
              </a:rPr>
              <a:t>Ne pas avoir de télévision allumée lorsque vous suivez le cours ou étudiez;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fr-CA" sz="1500" dirty="0">
              <a:latin typeface="Al Nile" pitchFamily="2" charset="-78"/>
              <a:cs typeface="Al Nile" pitchFamily="2" charset="-78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CA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Il est important d’aller dehors quotidiennement pour faire une promenade et s’aérer le cerveau.</a:t>
            </a:r>
          </a:p>
          <a:p>
            <a:pPr algn="just"/>
            <a:r>
              <a:rPr lang="fr-CA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     Essayer les applications  gratuites «7 minutes» pour faire un peu de sport entre vos périodes d’étude.</a:t>
            </a:r>
          </a:p>
          <a:p>
            <a:pPr marL="285750" lvl="0" indent="-285750" algn="just">
              <a:buFont typeface="Wingdings" pitchFamily="2" charset="2"/>
              <a:buChar char="v"/>
            </a:pPr>
            <a:endParaRPr lang="fr-CA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xmlns="" id="{0468C268-9A96-9A40-A000-F677F4A220F1}"/>
              </a:ext>
            </a:extLst>
          </p:cNvPr>
          <p:cNvSpPr/>
          <p:nvPr/>
        </p:nvSpPr>
        <p:spPr>
          <a:xfrm>
            <a:off x="1682094" y="195172"/>
            <a:ext cx="477078" cy="5267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63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2510</Words>
  <Application>Microsoft Office PowerPoint</Application>
  <PresentationFormat>Grand écran</PresentationFormat>
  <Paragraphs>342</Paragraphs>
  <Slides>22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Al Nile</vt:lpstr>
      <vt:lpstr>Arial</vt:lpstr>
      <vt:lpstr>Calibri</vt:lpstr>
      <vt:lpstr>Courier New</vt:lpstr>
      <vt:lpstr>Impact</vt:lpstr>
      <vt:lpstr>Wingdings</vt:lpstr>
      <vt:lpstr>Grand événement</vt:lpstr>
      <vt:lpstr>Trucs et astuces de la Coach académique</vt:lpstr>
      <vt:lpstr>Les grands thèmes abordés</vt:lpstr>
      <vt:lpstr>L’organisation</vt:lpstr>
      <vt:lpstr>L’organisation</vt:lpstr>
      <vt:lpstr>L’organisation : les outils possibles</vt:lpstr>
      <vt:lpstr>L’organisation: les outils possibles</vt:lpstr>
      <vt:lpstr>La gestion du temps</vt:lpstr>
      <vt:lpstr>La gestion du temps: quelques trucs</vt:lpstr>
      <vt:lpstr>Aménagement de l’Espace</vt:lpstr>
      <vt:lpstr>Aménagement des ressources</vt:lpstr>
      <vt:lpstr>Présentation PowerPoint</vt:lpstr>
      <vt:lpstr>La préparation aux examens à livre ouvert</vt:lpstr>
      <vt:lpstr>Cartes conceptuelles</vt:lpstr>
      <vt:lpstr>Tableaux</vt:lpstr>
      <vt:lpstr>Présentation PowerPoint</vt:lpstr>
      <vt:lpstr>La gestion du stress - quelques pistes</vt:lpstr>
      <vt:lpstr>Besoin de plus d’aide?</vt:lpstr>
      <vt:lpstr>BONNE FIN DE SESSION à tous!</vt:lpstr>
      <vt:lpstr>Références</vt:lpstr>
      <vt:lpstr>Références</vt:lpstr>
      <vt:lpstr>Références</vt:lpstr>
      <vt:lpstr>Références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Trucs et astuces de la Coach académique</dc:title>
  <dc:creator>St-Pierre Foisy Camille</dc:creator>
  <cp:lastModifiedBy>Gisele Gagne</cp:lastModifiedBy>
  <cp:revision>128</cp:revision>
  <dcterms:created xsi:type="dcterms:W3CDTF">2020-03-26T23:30:45Z</dcterms:created>
  <dcterms:modified xsi:type="dcterms:W3CDTF">2020-05-21T13:37:24Z</dcterms:modified>
</cp:coreProperties>
</file>