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omments/modernComment_100_647C3DE5.xml" ContentType="application/vnd.ms-powerpoint.comment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4" r:id="rId4"/>
  </p:sldMasterIdLst>
  <p:sldIdLst>
    <p:sldId id="256" r:id="rId5"/>
  </p:sldIdLst>
  <p:sldSz cx="48599725" cy="32399288"/>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593B7DE-FFE2-3EE9-63F2-D3633100A6AF}" name="Ema Ferreira" initials="EF" userId="S::ema.ferreira@umontreal.ca::7b5e2e42-2868-4758-a70e-01a467a589a7"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E5F0F8"/>
    <a:srgbClr val="52B7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046"/>
    <p:restoredTop sz="95859"/>
  </p:normalViewPr>
  <p:slideViewPr>
    <p:cSldViewPr snapToGrid="0" snapToObjects="1">
      <p:cViewPr varScale="1">
        <p:scale>
          <a:sx n="19" d="100"/>
          <a:sy n="19" d="100"/>
        </p:scale>
        <p:origin x="98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tableStyles" Target="tableStyles.xml"/></Relationships>
</file>

<file path=ppt/comments/modernComment_100_647C3DE5.xml><?xml version="1.0" encoding="utf-8"?>
<p188:cmLst xmlns:a="http://schemas.openxmlformats.org/drawingml/2006/main" xmlns:r="http://schemas.openxmlformats.org/officeDocument/2006/relationships" xmlns:p188="http://schemas.microsoft.com/office/powerpoint/2018/8/main">
  <p188:cm id="{B4D21F69-CB96-D24E-9604-0A36E6FADCA7}" authorId="{4593B7DE-FFE2-3EE9-63F2-D3633100A6AF}" created="2022-05-27T20:52:17.480">
    <ac:txMkLst xmlns:ac="http://schemas.microsoft.com/office/drawing/2013/main/command">
      <pc:docMk xmlns:pc="http://schemas.microsoft.com/office/powerpoint/2013/main/command"/>
      <pc:sldMk xmlns:pc="http://schemas.microsoft.com/office/powerpoint/2013/main/command" cId="1685863909" sldId="256"/>
      <ac:spMk id="4" creationId="{067752B4-8B5C-0E43-982D-0B9F4C642F7F}"/>
      <ac:txMk cp="112" len="38">
        <ac:context len="271" hash="187664182"/>
      </ac:txMk>
    </ac:txMkLst>
    <p188:pos x="9239791" y="2098037"/>
    <p188:txBody>
      <a:bodyPr/>
      <a:lstStyle/>
      <a:p>
        <a:r>
          <a:rPr lang="fr-FR"/>
          <a:t>Je  ne mettrais pas de références dans l’affiche</a:t>
        </a:r>
      </a:p>
    </p188:txBody>
  </p188:cm>
  <p188:cm id="{E5ED64A7-E60B-4647-B396-30ABFBCF2210}" authorId="{4593B7DE-FFE2-3EE9-63F2-D3633100A6AF}" created="2022-05-27T20:55:04.102">
    <ac:txMkLst xmlns:ac="http://schemas.microsoft.com/office/drawing/2013/main/command">
      <pc:docMk xmlns:pc="http://schemas.microsoft.com/office/powerpoint/2013/main/command"/>
      <pc:sldMk xmlns:pc="http://schemas.microsoft.com/office/powerpoint/2013/main/command" cId="1685863909" sldId="256"/>
      <ac:spMk id="7" creationId="{4413D3B9-DDEF-9149-A115-28C1D4192B93}"/>
      <ac:txMk cp="221" len="6">
        <ac:context len="671" hash="3951258911"/>
      </ac:txMk>
    </ac:txMkLst>
    <p188:pos x="11895946" y="2105566"/>
    <p188:txBody>
      <a:bodyPr/>
      <a:lstStyle/>
      <a:p>
        <a:r>
          <a:rPr lang="fr-FR"/>
          <a:t>Scale</a:t>
        </a:r>
      </a:p>
    </p188:txBody>
  </p188:cm>
</p188: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E092ABE-F86D-B042-BE21-F7FED7AA6587}" type="doc">
      <dgm:prSet loTypeId="urn:microsoft.com/office/officeart/2005/8/layout/hierarchy1" loCatId="" qsTypeId="urn:microsoft.com/office/officeart/2005/8/quickstyle/simple1" qsCatId="simple" csTypeId="urn:microsoft.com/office/officeart/2005/8/colors/accent1_2" csCatId="accent1" phldr="1"/>
      <dgm:spPr/>
      <dgm:t>
        <a:bodyPr/>
        <a:lstStyle/>
        <a:p>
          <a:endParaRPr lang="fr-CA"/>
        </a:p>
      </dgm:t>
    </dgm:pt>
    <dgm:pt modelId="{3EEF3D75-D07A-834D-98EF-8A4F7549D56B}">
      <dgm:prSet phldrT="[Texte]" custT="1"/>
      <dgm:spPr>
        <a:solidFill>
          <a:schemeClr val="bg1">
            <a:lumMod val="50000"/>
            <a:alpha val="90000"/>
          </a:schemeClr>
        </a:solidFill>
      </dgm:spPr>
      <dgm:t>
        <a:bodyPr/>
        <a:lstStyle/>
        <a:p>
          <a:r>
            <a:rPr lang="en-CA" sz="2400" b="1" noProof="0" dirty="0">
              <a:solidFill>
                <a:schemeClr val="bg1"/>
              </a:solidFill>
              <a:latin typeface="Arial" panose="020B0604020202020204" pitchFamily="34" charset="0"/>
              <a:cs typeface="Arial" panose="020B0604020202020204" pitchFamily="34" charset="0"/>
            </a:rPr>
            <a:t>Pharm. D. </a:t>
          </a:r>
        </a:p>
        <a:p>
          <a:r>
            <a:rPr lang="en-CA" sz="2400" b="1" noProof="0" dirty="0">
              <a:solidFill>
                <a:schemeClr val="bg1"/>
              </a:solidFill>
              <a:latin typeface="Arial" panose="020B0604020202020204" pitchFamily="34" charset="0"/>
              <a:cs typeface="Arial" panose="020B0604020202020204" pitchFamily="34" charset="0"/>
            </a:rPr>
            <a:t>Wellbeing Scale</a:t>
          </a:r>
        </a:p>
      </dgm:t>
    </dgm:pt>
    <dgm:pt modelId="{E4C609D3-7DE0-3D4F-B807-B9349AE1A6F5}" type="parTrans" cxnId="{5EB5934F-ECE6-144F-AFDD-77031E5041D2}">
      <dgm:prSet/>
      <dgm:spPr/>
      <dgm:t>
        <a:bodyPr/>
        <a:lstStyle/>
        <a:p>
          <a:endParaRPr lang="en-CA" noProof="0" dirty="0">
            <a:latin typeface="Arial" panose="020B0604020202020204" pitchFamily="34" charset="0"/>
            <a:cs typeface="Arial" panose="020B0604020202020204" pitchFamily="34" charset="0"/>
          </a:endParaRPr>
        </a:p>
      </dgm:t>
    </dgm:pt>
    <dgm:pt modelId="{F5BC35AC-13BF-9245-9684-6DEA6EAAD11D}" type="sibTrans" cxnId="{5EB5934F-ECE6-144F-AFDD-77031E5041D2}">
      <dgm:prSet/>
      <dgm:spPr/>
      <dgm:t>
        <a:bodyPr/>
        <a:lstStyle/>
        <a:p>
          <a:endParaRPr lang="en-CA" noProof="0" dirty="0">
            <a:latin typeface="Arial" panose="020B0604020202020204" pitchFamily="34" charset="0"/>
            <a:cs typeface="Arial" panose="020B0604020202020204" pitchFamily="34" charset="0"/>
          </a:endParaRPr>
        </a:p>
      </dgm:t>
    </dgm:pt>
    <dgm:pt modelId="{EE030EB4-D658-7545-AD8B-631EB2EFB432}">
      <dgm:prSet phldrT="[Texte]" custT="1"/>
      <dgm:spPr>
        <a:solidFill>
          <a:srgbClr val="E5F0F8">
            <a:alpha val="90000"/>
          </a:srgbClr>
        </a:solidFill>
      </dgm:spPr>
      <dgm:t>
        <a:bodyPr/>
        <a:lstStyle/>
        <a:p>
          <a:r>
            <a:rPr lang="en-CA" sz="2100" b="1" noProof="0" dirty="0">
              <a:latin typeface="Arial" panose="020B0604020202020204" pitchFamily="34" charset="0"/>
              <a:cs typeface="Arial" panose="020B0604020202020204" pitchFamily="34" charset="0"/>
            </a:rPr>
            <a:t>Academic </a:t>
          </a:r>
        </a:p>
        <a:p>
          <a:r>
            <a:rPr lang="en-CA" sz="2100" b="1" noProof="0" dirty="0">
              <a:latin typeface="Arial" panose="020B0604020202020204" pitchFamily="34" charset="0"/>
              <a:cs typeface="Arial" panose="020B0604020202020204" pitchFamily="34" charset="0"/>
            </a:rPr>
            <a:t>Self-Efficacy</a:t>
          </a:r>
        </a:p>
      </dgm:t>
    </dgm:pt>
    <dgm:pt modelId="{EB1CD2AE-BA9D-CB48-BFAD-97611A80EF8E}" type="parTrans" cxnId="{BC36C294-F9D7-654F-8022-CC5C209A503A}">
      <dgm:prSet/>
      <dgm:spPr/>
      <dgm:t>
        <a:bodyPr/>
        <a:lstStyle/>
        <a:p>
          <a:endParaRPr lang="en-CA" noProof="0" dirty="0">
            <a:latin typeface="Arial" panose="020B0604020202020204" pitchFamily="34" charset="0"/>
            <a:cs typeface="Arial" panose="020B0604020202020204" pitchFamily="34" charset="0"/>
          </a:endParaRPr>
        </a:p>
      </dgm:t>
    </dgm:pt>
    <dgm:pt modelId="{55358E8B-C3B4-B84D-9568-DBC6293F6A63}" type="sibTrans" cxnId="{BC36C294-F9D7-654F-8022-CC5C209A503A}">
      <dgm:prSet/>
      <dgm:spPr/>
      <dgm:t>
        <a:bodyPr/>
        <a:lstStyle/>
        <a:p>
          <a:endParaRPr lang="en-CA" noProof="0" dirty="0">
            <a:latin typeface="Arial" panose="020B0604020202020204" pitchFamily="34" charset="0"/>
            <a:cs typeface="Arial" panose="020B0604020202020204" pitchFamily="34" charset="0"/>
          </a:endParaRPr>
        </a:p>
      </dgm:t>
    </dgm:pt>
    <dgm:pt modelId="{96E74733-EED3-2C4C-9D34-D0A12ADC2100}">
      <dgm:prSet phldrT="[Texte]"/>
      <dgm:spPr/>
      <dgm:t>
        <a:bodyPr/>
        <a:lstStyle/>
        <a:p>
          <a:r>
            <a:rPr lang="en-CA" noProof="0" dirty="0">
              <a:latin typeface="Arial" panose="020B0604020202020204" pitchFamily="34" charset="0"/>
              <a:cs typeface="Arial" panose="020B0604020202020204" pitchFamily="34" charset="0"/>
            </a:rPr>
            <a:t>In control; (Satisfied); (Competent); Belonging in the program; Efficient; (Reassured); (Prepared); Happy</a:t>
          </a:r>
        </a:p>
      </dgm:t>
    </dgm:pt>
    <dgm:pt modelId="{27F1C543-4B8B-7F4E-9679-57D04F5F5E69}" type="parTrans" cxnId="{4AB74EB1-B7B9-1841-AD52-41BCF38CE562}">
      <dgm:prSet/>
      <dgm:spPr/>
      <dgm:t>
        <a:bodyPr/>
        <a:lstStyle/>
        <a:p>
          <a:endParaRPr lang="en-CA" noProof="0" dirty="0">
            <a:latin typeface="Arial" panose="020B0604020202020204" pitchFamily="34" charset="0"/>
            <a:cs typeface="Arial" panose="020B0604020202020204" pitchFamily="34" charset="0"/>
          </a:endParaRPr>
        </a:p>
      </dgm:t>
    </dgm:pt>
    <dgm:pt modelId="{18B57422-EF8D-9848-BC6C-99271E11221A}" type="sibTrans" cxnId="{4AB74EB1-B7B9-1841-AD52-41BCF38CE562}">
      <dgm:prSet/>
      <dgm:spPr/>
      <dgm:t>
        <a:bodyPr/>
        <a:lstStyle/>
        <a:p>
          <a:endParaRPr lang="en-CA" noProof="0" dirty="0">
            <a:latin typeface="Arial" panose="020B0604020202020204" pitchFamily="34" charset="0"/>
            <a:cs typeface="Arial" panose="020B0604020202020204" pitchFamily="34" charset="0"/>
          </a:endParaRPr>
        </a:p>
      </dgm:t>
    </dgm:pt>
    <dgm:pt modelId="{6EA5B94A-EF9B-DA45-9D99-152D7E816EBE}">
      <dgm:prSet phldrT="[Texte]" custT="1"/>
      <dgm:spPr>
        <a:solidFill>
          <a:srgbClr val="E5F0F8">
            <a:alpha val="90000"/>
          </a:srgbClr>
        </a:solidFill>
      </dgm:spPr>
      <dgm:t>
        <a:bodyPr/>
        <a:lstStyle/>
        <a:p>
          <a:r>
            <a:rPr lang="en-CA" sz="2100" b="1" noProof="0" dirty="0">
              <a:latin typeface="Arial" panose="020B0604020202020204" pitchFamily="34" charset="0"/>
              <a:cs typeface="Arial" panose="020B0604020202020204" pitchFamily="34" charset="0"/>
            </a:rPr>
            <a:t>Intrinsic</a:t>
          </a:r>
        </a:p>
        <a:p>
          <a:r>
            <a:rPr lang="en-CA" sz="2100" b="1" noProof="0" dirty="0">
              <a:latin typeface="Arial" panose="020B0604020202020204" pitchFamily="34" charset="0"/>
              <a:cs typeface="Arial" panose="020B0604020202020204" pitchFamily="34" charset="0"/>
            </a:rPr>
            <a:t>Motivation</a:t>
          </a:r>
        </a:p>
      </dgm:t>
    </dgm:pt>
    <dgm:pt modelId="{0976C8A9-14F3-6F4B-888F-7617DB344AA7}" type="parTrans" cxnId="{A7FAEAFD-6CC5-144C-A77B-C04B13C27C9C}">
      <dgm:prSet/>
      <dgm:spPr/>
      <dgm:t>
        <a:bodyPr/>
        <a:lstStyle/>
        <a:p>
          <a:endParaRPr lang="en-CA" noProof="0" dirty="0">
            <a:latin typeface="Arial" panose="020B0604020202020204" pitchFamily="34" charset="0"/>
            <a:cs typeface="Arial" panose="020B0604020202020204" pitchFamily="34" charset="0"/>
          </a:endParaRPr>
        </a:p>
      </dgm:t>
    </dgm:pt>
    <dgm:pt modelId="{C9EDE5E1-AF03-B24B-86B4-63CA13EC75EB}" type="sibTrans" cxnId="{A7FAEAFD-6CC5-144C-A77B-C04B13C27C9C}">
      <dgm:prSet/>
      <dgm:spPr/>
      <dgm:t>
        <a:bodyPr/>
        <a:lstStyle/>
        <a:p>
          <a:endParaRPr lang="en-CA" noProof="0" dirty="0">
            <a:latin typeface="Arial" panose="020B0604020202020204" pitchFamily="34" charset="0"/>
            <a:cs typeface="Arial" panose="020B0604020202020204" pitchFamily="34" charset="0"/>
          </a:endParaRPr>
        </a:p>
      </dgm:t>
    </dgm:pt>
    <dgm:pt modelId="{FD18C5F1-4809-CE4E-8759-891E10F4FA03}">
      <dgm:prSet phldrT="[Texte]"/>
      <dgm:spPr/>
      <dgm:t>
        <a:bodyPr/>
        <a:lstStyle/>
        <a:p>
          <a:r>
            <a:rPr lang="en-CA" noProof="0" dirty="0">
              <a:latin typeface="Arial" panose="020B0604020202020204" pitchFamily="34" charset="0"/>
              <a:cs typeface="Arial" panose="020B0604020202020204" pitchFamily="34" charset="0"/>
            </a:rPr>
            <a:t>Proud; Fulfilled; Motivated; Passionate; Listened to; Committed; Persevering</a:t>
          </a:r>
        </a:p>
      </dgm:t>
    </dgm:pt>
    <dgm:pt modelId="{25A24F7D-84EC-6E4F-98FC-B81B8AC10106}" type="parTrans" cxnId="{B66AE640-25AE-0D4D-B217-4988B0C1C036}">
      <dgm:prSet/>
      <dgm:spPr/>
      <dgm:t>
        <a:bodyPr/>
        <a:lstStyle/>
        <a:p>
          <a:endParaRPr lang="en-CA" noProof="0" dirty="0">
            <a:latin typeface="Arial" panose="020B0604020202020204" pitchFamily="34" charset="0"/>
            <a:cs typeface="Arial" panose="020B0604020202020204" pitchFamily="34" charset="0"/>
          </a:endParaRPr>
        </a:p>
      </dgm:t>
    </dgm:pt>
    <dgm:pt modelId="{1C51C62C-C7D0-DB4A-8569-DBE154F7E463}" type="sibTrans" cxnId="{B66AE640-25AE-0D4D-B217-4988B0C1C036}">
      <dgm:prSet/>
      <dgm:spPr/>
      <dgm:t>
        <a:bodyPr/>
        <a:lstStyle/>
        <a:p>
          <a:endParaRPr lang="en-CA" noProof="0" dirty="0">
            <a:latin typeface="Arial" panose="020B0604020202020204" pitchFamily="34" charset="0"/>
            <a:cs typeface="Arial" panose="020B0604020202020204" pitchFamily="34" charset="0"/>
          </a:endParaRPr>
        </a:p>
      </dgm:t>
    </dgm:pt>
    <dgm:pt modelId="{119BFE8B-50FF-AB4D-821B-B9FBFCB34854}">
      <dgm:prSet custT="1"/>
      <dgm:spPr>
        <a:solidFill>
          <a:srgbClr val="E5F0F8">
            <a:alpha val="90000"/>
          </a:srgbClr>
        </a:solidFill>
      </dgm:spPr>
      <dgm:t>
        <a:bodyPr/>
        <a:lstStyle/>
        <a:p>
          <a:r>
            <a:rPr lang="en-CA" sz="2100" b="1" noProof="0" dirty="0">
              <a:latin typeface="Arial" panose="020B0604020202020204" pitchFamily="34" charset="0"/>
              <a:cs typeface="Arial" panose="020B0604020202020204" pitchFamily="34" charset="0"/>
            </a:rPr>
            <a:t>Psychological</a:t>
          </a:r>
        </a:p>
        <a:p>
          <a:r>
            <a:rPr lang="en-CA" sz="2100" b="1" noProof="0" dirty="0">
              <a:latin typeface="Arial" panose="020B0604020202020204" pitchFamily="34" charset="0"/>
              <a:cs typeface="Arial" panose="020B0604020202020204" pitchFamily="34" charset="0"/>
            </a:rPr>
            <a:t>Wellbeing</a:t>
          </a:r>
        </a:p>
      </dgm:t>
    </dgm:pt>
    <dgm:pt modelId="{124F0395-41AD-D543-B120-787CCB75F54D}" type="parTrans" cxnId="{F4A8F203-EFE1-B540-B751-3E543BB5E412}">
      <dgm:prSet/>
      <dgm:spPr/>
      <dgm:t>
        <a:bodyPr/>
        <a:lstStyle/>
        <a:p>
          <a:endParaRPr lang="en-CA" noProof="0" dirty="0">
            <a:latin typeface="Arial" panose="020B0604020202020204" pitchFamily="34" charset="0"/>
            <a:cs typeface="Arial" panose="020B0604020202020204" pitchFamily="34" charset="0"/>
          </a:endParaRPr>
        </a:p>
      </dgm:t>
    </dgm:pt>
    <dgm:pt modelId="{C771BE47-EF9B-8047-A260-2C59E225F2F1}" type="sibTrans" cxnId="{F4A8F203-EFE1-B540-B751-3E543BB5E412}">
      <dgm:prSet/>
      <dgm:spPr/>
      <dgm:t>
        <a:bodyPr/>
        <a:lstStyle/>
        <a:p>
          <a:endParaRPr lang="en-CA" noProof="0" dirty="0">
            <a:latin typeface="Arial" panose="020B0604020202020204" pitchFamily="34" charset="0"/>
            <a:cs typeface="Arial" panose="020B0604020202020204" pitchFamily="34" charset="0"/>
          </a:endParaRPr>
        </a:p>
      </dgm:t>
    </dgm:pt>
    <dgm:pt modelId="{0356C2AD-3644-2D4D-83B0-CACC3B5B19CB}">
      <dgm:prSet custT="1"/>
      <dgm:spPr>
        <a:solidFill>
          <a:srgbClr val="E5F0F8">
            <a:alpha val="90000"/>
          </a:srgbClr>
        </a:solidFill>
      </dgm:spPr>
      <dgm:t>
        <a:bodyPr/>
        <a:lstStyle/>
        <a:p>
          <a:r>
            <a:rPr lang="en-CA" sz="2100" b="1" noProof="0" dirty="0">
              <a:latin typeface="Arial" panose="020B0604020202020204" pitchFamily="34" charset="0"/>
              <a:cs typeface="Arial" panose="020B0604020202020204" pitchFamily="34" charset="0"/>
            </a:rPr>
            <a:t>Sense of Accomplishment</a:t>
          </a:r>
        </a:p>
        <a:p>
          <a:r>
            <a:rPr lang="en-CA" sz="2100" noProof="0" dirty="0">
              <a:latin typeface="Arial" panose="020B0604020202020204" pitchFamily="34" charset="0"/>
              <a:cs typeface="Arial" panose="020B0604020202020204" pitchFamily="34" charset="0"/>
            </a:rPr>
            <a:t>(Acknowledgement by others)</a:t>
          </a:r>
        </a:p>
      </dgm:t>
    </dgm:pt>
    <dgm:pt modelId="{5C79D4E6-3405-9D4B-9D82-A96BC5DFEE76}" type="parTrans" cxnId="{A1DFB9C7-6338-3443-9F83-8AD724E462E3}">
      <dgm:prSet/>
      <dgm:spPr/>
      <dgm:t>
        <a:bodyPr/>
        <a:lstStyle/>
        <a:p>
          <a:endParaRPr lang="en-CA" noProof="0" dirty="0">
            <a:latin typeface="Arial" panose="020B0604020202020204" pitchFamily="34" charset="0"/>
            <a:cs typeface="Arial" panose="020B0604020202020204" pitchFamily="34" charset="0"/>
          </a:endParaRPr>
        </a:p>
      </dgm:t>
    </dgm:pt>
    <dgm:pt modelId="{7B709AE1-E2BC-0247-98C8-68022A11E97C}" type="sibTrans" cxnId="{A1DFB9C7-6338-3443-9F83-8AD724E462E3}">
      <dgm:prSet/>
      <dgm:spPr/>
      <dgm:t>
        <a:bodyPr/>
        <a:lstStyle/>
        <a:p>
          <a:endParaRPr lang="en-CA" noProof="0" dirty="0">
            <a:latin typeface="Arial" panose="020B0604020202020204" pitchFamily="34" charset="0"/>
            <a:cs typeface="Arial" panose="020B0604020202020204" pitchFamily="34" charset="0"/>
          </a:endParaRPr>
        </a:p>
      </dgm:t>
    </dgm:pt>
    <dgm:pt modelId="{FCBE53FB-35BD-CB4F-8F48-4DBE7F47AE97}">
      <dgm:prSet/>
      <dgm:spPr/>
      <dgm:t>
        <a:bodyPr/>
        <a:lstStyle/>
        <a:p>
          <a:r>
            <a:rPr lang="en-CA" noProof="0" dirty="0">
              <a:latin typeface="Arial" panose="020B0604020202020204" pitchFamily="34" charset="0"/>
              <a:cs typeface="Arial" panose="020B0604020202020204" pitchFamily="34" charset="0"/>
            </a:rPr>
            <a:t>Relaxed; Calm; Rested; (Coping)</a:t>
          </a:r>
        </a:p>
      </dgm:t>
    </dgm:pt>
    <dgm:pt modelId="{C285936E-0A98-A044-8C0A-A7E6FFC9B6DB}" type="parTrans" cxnId="{0EE549FC-DA27-5846-BD48-9C74CBCDBAC9}">
      <dgm:prSet/>
      <dgm:spPr/>
      <dgm:t>
        <a:bodyPr/>
        <a:lstStyle/>
        <a:p>
          <a:endParaRPr lang="en-CA" noProof="0" dirty="0">
            <a:latin typeface="Arial" panose="020B0604020202020204" pitchFamily="34" charset="0"/>
            <a:cs typeface="Arial" panose="020B0604020202020204" pitchFamily="34" charset="0"/>
          </a:endParaRPr>
        </a:p>
      </dgm:t>
    </dgm:pt>
    <dgm:pt modelId="{D9D73A55-1E7C-1848-B0E2-AE79718EFCC0}" type="sibTrans" cxnId="{0EE549FC-DA27-5846-BD48-9C74CBCDBAC9}">
      <dgm:prSet/>
      <dgm:spPr/>
      <dgm:t>
        <a:bodyPr/>
        <a:lstStyle/>
        <a:p>
          <a:endParaRPr lang="en-CA" noProof="0" dirty="0">
            <a:latin typeface="Arial" panose="020B0604020202020204" pitchFamily="34" charset="0"/>
            <a:cs typeface="Arial" panose="020B0604020202020204" pitchFamily="34" charset="0"/>
          </a:endParaRPr>
        </a:p>
      </dgm:t>
    </dgm:pt>
    <dgm:pt modelId="{A515B745-0792-F24A-A728-E33DF1F5ED13}">
      <dgm:prSet/>
      <dgm:spPr/>
      <dgm:t>
        <a:bodyPr/>
        <a:lstStyle/>
        <a:p>
          <a:r>
            <a:rPr lang="en-CA" noProof="0" dirty="0">
              <a:latin typeface="Arial" panose="020B0604020202020204" pitchFamily="34" charset="0"/>
              <a:cs typeface="Arial" panose="020B0604020202020204" pitchFamily="34" charset="0"/>
            </a:rPr>
            <a:t>(Valued); (Soothed); (Gratified); (Friendly); (Surrounded)</a:t>
          </a:r>
        </a:p>
      </dgm:t>
    </dgm:pt>
    <dgm:pt modelId="{E4160D05-A87F-924D-A0FF-620082184C82}" type="parTrans" cxnId="{082A536C-73CC-FD41-B832-5EC9AB89D728}">
      <dgm:prSet/>
      <dgm:spPr/>
      <dgm:t>
        <a:bodyPr/>
        <a:lstStyle/>
        <a:p>
          <a:endParaRPr lang="en-CA" noProof="0" dirty="0">
            <a:latin typeface="Arial" panose="020B0604020202020204" pitchFamily="34" charset="0"/>
            <a:cs typeface="Arial" panose="020B0604020202020204" pitchFamily="34" charset="0"/>
          </a:endParaRPr>
        </a:p>
      </dgm:t>
    </dgm:pt>
    <dgm:pt modelId="{F6C22DCE-5339-6F41-95DA-C8B127495273}" type="sibTrans" cxnId="{082A536C-73CC-FD41-B832-5EC9AB89D728}">
      <dgm:prSet/>
      <dgm:spPr/>
      <dgm:t>
        <a:bodyPr/>
        <a:lstStyle/>
        <a:p>
          <a:endParaRPr lang="en-CA" noProof="0" dirty="0">
            <a:latin typeface="Arial" panose="020B0604020202020204" pitchFamily="34" charset="0"/>
            <a:cs typeface="Arial" panose="020B0604020202020204" pitchFamily="34" charset="0"/>
          </a:endParaRPr>
        </a:p>
      </dgm:t>
    </dgm:pt>
    <dgm:pt modelId="{FFF8C400-532D-944B-B663-7DF0B79BA98C}" type="pres">
      <dgm:prSet presAssocID="{5E092ABE-F86D-B042-BE21-F7FED7AA6587}" presName="hierChild1" presStyleCnt="0">
        <dgm:presLayoutVars>
          <dgm:chPref val="1"/>
          <dgm:dir/>
          <dgm:animOne val="branch"/>
          <dgm:animLvl val="lvl"/>
          <dgm:resizeHandles/>
        </dgm:presLayoutVars>
      </dgm:prSet>
      <dgm:spPr/>
      <dgm:t>
        <a:bodyPr/>
        <a:lstStyle/>
        <a:p>
          <a:endParaRPr lang="fr-FR"/>
        </a:p>
      </dgm:t>
    </dgm:pt>
    <dgm:pt modelId="{36B2F2B9-BDED-3B49-B35B-9045007FDC76}" type="pres">
      <dgm:prSet presAssocID="{3EEF3D75-D07A-834D-98EF-8A4F7549D56B}" presName="hierRoot1" presStyleCnt="0"/>
      <dgm:spPr/>
    </dgm:pt>
    <dgm:pt modelId="{25830BFC-A33B-934A-8579-C5890947000E}" type="pres">
      <dgm:prSet presAssocID="{3EEF3D75-D07A-834D-98EF-8A4F7549D56B}" presName="composite" presStyleCnt="0"/>
      <dgm:spPr/>
    </dgm:pt>
    <dgm:pt modelId="{6F16EBF2-4162-3A4A-91A5-15299DAA1BD4}" type="pres">
      <dgm:prSet presAssocID="{3EEF3D75-D07A-834D-98EF-8A4F7549D56B}" presName="background" presStyleLbl="node0" presStyleIdx="0" presStyleCnt="1"/>
      <dgm:spPr>
        <a:solidFill>
          <a:schemeClr val="bg1"/>
        </a:solidFill>
      </dgm:spPr>
    </dgm:pt>
    <dgm:pt modelId="{EDF2AB65-8A8F-9E40-9FE5-90637B152BB0}" type="pres">
      <dgm:prSet presAssocID="{3EEF3D75-D07A-834D-98EF-8A4F7549D56B}" presName="text" presStyleLbl="fgAcc0" presStyleIdx="0" presStyleCnt="1">
        <dgm:presLayoutVars>
          <dgm:chPref val="3"/>
        </dgm:presLayoutVars>
      </dgm:prSet>
      <dgm:spPr/>
      <dgm:t>
        <a:bodyPr/>
        <a:lstStyle/>
        <a:p>
          <a:endParaRPr lang="fr-FR"/>
        </a:p>
      </dgm:t>
    </dgm:pt>
    <dgm:pt modelId="{28F9F376-0DD3-7843-A4CA-B1DDF8DC19DE}" type="pres">
      <dgm:prSet presAssocID="{3EEF3D75-D07A-834D-98EF-8A4F7549D56B}" presName="hierChild2" presStyleCnt="0"/>
      <dgm:spPr/>
    </dgm:pt>
    <dgm:pt modelId="{B481259E-045A-1A4D-8AD3-20CEA9A263D1}" type="pres">
      <dgm:prSet presAssocID="{EB1CD2AE-BA9D-CB48-BFAD-97611A80EF8E}" presName="Name10" presStyleLbl="parChTrans1D2" presStyleIdx="0" presStyleCnt="4"/>
      <dgm:spPr/>
      <dgm:t>
        <a:bodyPr/>
        <a:lstStyle/>
        <a:p>
          <a:endParaRPr lang="fr-FR"/>
        </a:p>
      </dgm:t>
    </dgm:pt>
    <dgm:pt modelId="{A4DC43C8-792B-134B-9583-6D6F1A379E8F}" type="pres">
      <dgm:prSet presAssocID="{EE030EB4-D658-7545-AD8B-631EB2EFB432}" presName="hierRoot2" presStyleCnt="0"/>
      <dgm:spPr/>
    </dgm:pt>
    <dgm:pt modelId="{D7BC2C54-6D2E-2A47-B78C-3A99E5EAAFAA}" type="pres">
      <dgm:prSet presAssocID="{EE030EB4-D658-7545-AD8B-631EB2EFB432}" presName="composite2" presStyleCnt="0"/>
      <dgm:spPr/>
    </dgm:pt>
    <dgm:pt modelId="{21A440B9-8EB7-4C46-9B7A-C31CC517285E}" type="pres">
      <dgm:prSet presAssocID="{EE030EB4-D658-7545-AD8B-631EB2EFB432}" presName="background2" presStyleLbl="node2" presStyleIdx="0" presStyleCnt="4"/>
      <dgm:spPr>
        <a:solidFill>
          <a:schemeClr val="bg1"/>
        </a:solidFill>
      </dgm:spPr>
    </dgm:pt>
    <dgm:pt modelId="{6E972A83-3930-F644-B19E-350104A2F491}" type="pres">
      <dgm:prSet presAssocID="{EE030EB4-D658-7545-AD8B-631EB2EFB432}" presName="text2" presStyleLbl="fgAcc2" presStyleIdx="0" presStyleCnt="4">
        <dgm:presLayoutVars>
          <dgm:chPref val="3"/>
        </dgm:presLayoutVars>
      </dgm:prSet>
      <dgm:spPr/>
      <dgm:t>
        <a:bodyPr/>
        <a:lstStyle/>
        <a:p>
          <a:endParaRPr lang="fr-FR"/>
        </a:p>
      </dgm:t>
    </dgm:pt>
    <dgm:pt modelId="{AB89E0CC-B985-6741-BEF5-0F398407FFD5}" type="pres">
      <dgm:prSet presAssocID="{EE030EB4-D658-7545-AD8B-631EB2EFB432}" presName="hierChild3" presStyleCnt="0"/>
      <dgm:spPr/>
    </dgm:pt>
    <dgm:pt modelId="{9B900E55-BBA4-DC4C-A730-69FBC996733D}" type="pres">
      <dgm:prSet presAssocID="{27F1C543-4B8B-7F4E-9679-57D04F5F5E69}" presName="Name17" presStyleLbl="parChTrans1D3" presStyleIdx="0" presStyleCnt="4"/>
      <dgm:spPr/>
      <dgm:t>
        <a:bodyPr/>
        <a:lstStyle/>
        <a:p>
          <a:endParaRPr lang="fr-FR"/>
        </a:p>
      </dgm:t>
    </dgm:pt>
    <dgm:pt modelId="{7914920D-FB77-514C-BE5F-51AEFBDAB7A0}" type="pres">
      <dgm:prSet presAssocID="{96E74733-EED3-2C4C-9D34-D0A12ADC2100}" presName="hierRoot3" presStyleCnt="0"/>
      <dgm:spPr/>
    </dgm:pt>
    <dgm:pt modelId="{32BCBA80-5AE8-5A43-8473-0B59353FF365}" type="pres">
      <dgm:prSet presAssocID="{96E74733-EED3-2C4C-9D34-D0A12ADC2100}" presName="composite3" presStyleCnt="0"/>
      <dgm:spPr/>
    </dgm:pt>
    <dgm:pt modelId="{0B1F15FB-F710-B949-98F4-FD192D9EAE8B}" type="pres">
      <dgm:prSet presAssocID="{96E74733-EED3-2C4C-9D34-D0A12ADC2100}" presName="background3" presStyleLbl="node3" presStyleIdx="0" presStyleCnt="4"/>
      <dgm:spPr>
        <a:solidFill>
          <a:schemeClr val="bg1"/>
        </a:solidFill>
      </dgm:spPr>
    </dgm:pt>
    <dgm:pt modelId="{23094A5A-9357-4B40-9A20-8398D12ADC32}" type="pres">
      <dgm:prSet presAssocID="{96E74733-EED3-2C4C-9D34-D0A12ADC2100}" presName="text3" presStyleLbl="fgAcc3" presStyleIdx="0" presStyleCnt="4">
        <dgm:presLayoutVars>
          <dgm:chPref val="3"/>
        </dgm:presLayoutVars>
      </dgm:prSet>
      <dgm:spPr/>
      <dgm:t>
        <a:bodyPr/>
        <a:lstStyle/>
        <a:p>
          <a:endParaRPr lang="fr-FR"/>
        </a:p>
      </dgm:t>
    </dgm:pt>
    <dgm:pt modelId="{FF1D903A-13F8-AC40-8B4B-BFAA28FA0CB1}" type="pres">
      <dgm:prSet presAssocID="{96E74733-EED3-2C4C-9D34-D0A12ADC2100}" presName="hierChild4" presStyleCnt="0"/>
      <dgm:spPr/>
    </dgm:pt>
    <dgm:pt modelId="{A6BA6C21-06F8-3244-8881-45F119B86D65}" type="pres">
      <dgm:prSet presAssocID="{0976C8A9-14F3-6F4B-888F-7617DB344AA7}" presName="Name10" presStyleLbl="parChTrans1D2" presStyleIdx="1" presStyleCnt="4"/>
      <dgm:spPr/>
      <dgm:t>
        <a:bodyPr/>
        <a:lstStyle/>
        <a:p>
          <a:endParaRPr lang="fr-FR"/>
        </a:p>
      </dgm:t>
    </dgm:pt>
    <dgm:pt modelId="{769FCBD4-B432-5948-82F5-52068AB029C3}" type="pres">
      <dgm:prSet presAssocID="{6EA5B94A-EF9B-DA45-9D99-152D7E816EBE}" presName="hierRoot2" presStyleCnt="0"/>
      <dgm:spPr/>
    </dgm:pt>
    <dgm:pt modelId="{BF899CBB-E1A4-D344-9328-25670D40E886}" type="pres">
      <dgm:prSet presAssocID="{6EA5B94A-EF9B-DA45-9D99-152D7E816EBE}" presName="composite2" presStyleCnt="0"/>
      <dgm:spPr/>
    </dgm:pt>
    <dgm:pt modelId="{E0363A7A-7486-EC49-AE5E-F33EEEC4C6C0}" type="pres">
      <dgm:prSet presAssocID="{6EA5B94A-EF9B-DA45-9D99-152D7E816EBE}" presName="background2" presStyleLbl="node2" presStyleIdx="1" presStyleCnt="4"/>
      <dgm:spPr>
        <a:solidFill>
          <a:schemeClr val="bg1"/>
        </a:solidFill>
      </dgm:spPr>
    </dgm:pt>
    <dgm:pt modelId="{952BC246-1283-8A49-A81A-3B2561C954A3}" type="pres">
      <dgm:prSet presAssocID="{6EA5B94A-EF9B-DA45-9D99-152D7E816EBE}" presName="text2" presStyleLbl="fgAcc2" presStyleIdx="1" presStyleCnt="4">
        <dgm:presLayoutVars>
          <dgm:chPref val="3"/>
        </dgm:presLayoutVars>
      </dgm:prSet>
      <dgm:spPr/>
      <dgm:t>
        <a:bodyPr/>
        <a:lstStyle/>
        <a:p>
          <a:endParaRPr lang="fr-FR"/>
        </a:p>
      </dgm:t>
    </dgm:pt>
    <dgm:pt modelId="{977CA153-862D-B24E-8010-5EC05AED4F9F}" type="pres">
      <dgm:prSet presAssocID="{6EA5B94A-EF9B-DA45-9D99-152D7E816EBE}" presName="hierChild3" presStyleCnt="0"/>
      <dgm:spPr/>
    </dgm:pt>
    <dgm:pt modelId="{E0A54F42-B5C9-9D49-B273-AEC2EA7EF630}" type="pres">
      <dgm:prSet presAssocID="{25A24F7D-84EC-6E4F-98FC-B81B8AC10106}" presName="Name17" presStyleLbl="parChTrans1D3" presStyleIdx="1" presStyleCnt="4"/>
      <dgm:spPr/>
      <dgm:t>
        <a:bodyPr/>
        <a:lstStyle/>
        <a:p>
          <a:endParaRPr lang="fr-FR"/>
        </a:p>
      </dgm:t>
    </dgm:pt>
    <dgm:pt modelId="{B59C0E89-7847-A346-B16E-1DCE25A5168D}" type="pres">
      <dgm:prSet presAssocID="{FD18C5F1-4809-CE4E-8759-891E10F4FA03}" presName="hierRoot3" presStyleCnt="0"/>
      <dgm:spPr/>
    </dgm:pt>
    <dgm:pt modelId="{5817441F-2E39-0B4C-97E0-4EFF97BF82CA}" type="pres">
      <dgm:prSet presAssocID="{FD18C5F1-4809-CE4E-8759-891E10F4FA03}" presName="composite3" presStyleCnt="0"/>
      <dgm:spPr/>
    </dgm:pt>
    <dgm:pt modelId="{437FBF1A-13C3-A54B-96D0-8B1719E4D146}" type="pres">
      <dgm:prSet presAssocID="{FD18C5F1-4809-CE4E-8759-891E10F4FA03}" presName="background3" presStyleLbl="node3" presStyleIdx="1" presStyleCnt="4"/>
      <dgm:spPr>
        <a:solidFill>
          <a:schemeClr val="bg1"/>
        </a:solidFill>
      </dgm:spPr>
    </dgm:pt>
    <dgm:pt modelId="{64EAE003-A284-3D43-8B88-9F3ECE4F181E}" type="pres">
      <dgm:prSet presAssocID="{FD18C5F1-4809-CE4E-8759-891E10F4FA03}" presName="text3" presStyleLbl="fgAcc3" presStyleIdx="1" presStyleCnt="4">
        <dgm:presLayoutVars>
          <dgm:chPref val="3"/>
        </dgm:presLayoutVars>
      </dgm:prSet>
      <dgm:spPr/>
      <dgm:t>
        <a:bodyPr/>
        <a:lstStyle/>
        <a:p>
          <a:endParaRPr lang="fr-FR"/>
        </a:p>
      </dgm:t>
    </dgm:pt>
    <dgm:pt modelId="{94E8E11D-12AE-7441-B38C-EC1C3E99D5D5}" type="pres">
      <dgm:prSet presAssocID="{FD18C5F1-4809-CE4E-8759-891E10F4FA03}" presName="hierChild4" presStyleCnt="0"/>
      <dgm:spPr/>
    </dgm:pt>
    <dgm:pt modelId="{B24AA90A-E871-BA42-B878-EE9F3E9D1A66}" type="pres">
      <dgm:prSet presAssocID="{124F0395-41AD-D543-B120-787CCB75F54D}" presName="Name10" presStyleLbl="parChTrans1D2" presStyleIdx="2" presStyleCnt="4"/>
      <dgm:spPr/>
      <dgm:t>
        <a:bodyPr/>
        <a:lstStyle/>
        <a:p>
          <a:endParaRPr lang="fr-FR"/>
        </a:p>
      </dgm:t>
    </dgm:pt>
    <dgm:pt modelId="{795508D4-626B-E44D-9FD7-9907B06A1A25}" type="pres">
      <dgm:prSet presAssocID="{119BFE8B-50FF-AB4D-821B-B9FBFCB34854}" presName="hierRoot2" presStyleCnt="0"/>
      <dgm:spPr/>
    </dgm:pt>
    <dgm:pt modelId="{65577569-BC68-CE46-B063-5B1A9AE4B29D}" type="pres">
      <dgm:prSet presAssocID="{119BFE8B-50FF-AB4D-821B-B9FBFCB34854}" presName="composite2" presStyleCnt="0"/>
      <dgm:spPr/>
    </dgm:pt>
    <dgm:pt modelId="{4571ACD9-5EF2-7C4C-A865-8AFF127C91A6}" type="pres">
      <dgm:prSet presAssocID="{119BFE8B-50FF-AB4D-821B-B9FBFCB34854}" presName="background2" presStyleLbl="node2" presStyleIdx="2" presStyleCnt="4"/>
      <dgm:spPr>
        <a:solidFill>
          <a:schemeClr val="bg1"/>
        </a:solidFill>
      </dgm:spPr>
    </dgm:pt>
    <dgm:pt modelId="{D2C04891-D766-6E4B-ACE0-E8C824BA1C11}" type="pres">
      <dgm:prSet presAssocID="{119BFE8B-50FF-AB4D-821B-B9FBFCB34854}" presName="text2" presStyleLbl="fgAcc2" presStyleIdx="2" presStyleCnt="4">
        <dgm:presLayoutVars>
          <dgm:chPref val="3"/>
        </dgm:presLayoutVars>
      </dgm:prSet>
      <dgm:spPr/>
      <dgm:t>
        <a:bodyPr/>
        <a:lstStyle/>
        <a:p>
          <a:endParaRPr lang="fr-FR"/>
        </a:p>
      </dgm:t>
    </dgm:pt>
    <dgm:pt modelId="{3ADA6F4B-1519-0B42-9936-1CC7FCC8726B}" type="pres">
      <dgm:prSet presAssocID="{119BFE8B-50FF-AB4D-821B-B9FBFCB34854}" presName="hierChild3" presStyleCnt="0"/>
      <dgm:spPr/>
    </dgm:pt>
    <dgm:pt modelId="{C45F8D35-E812-9E4F-87CF-1FDF77127F94}" type="pres">
      <dgm:prSet presAssocID="{C285936E-0A98-A044-8C0A-A7E6FFC9B6DB}" presName="Name17" presStyleLbl="parChTrans1D3" presStyleIdx="2" presStyleCnt="4"/>
      <dgm:spPr/>
      <dgm:t>
        <a:bodyPr/>
        <a:lstStyle/>
        <a:p>
          <a:endParaRPr lang="fr-FR"/>
        </a:p>
      </dgm:t>
    </dgm:pt>
    <dgm:pt modelId="{5FEDC6F1-1641-D443-81C5-666CA9983E1E}" type="pres">
      <dgm:prSet presAssocID="{FCBE53FB-35BD-CB4F-8F48-4DBE7F47AE97}" presName="hierRoot3" presStyleCnt="0"/>
      <dgm:spPr/>
    </dgm:pt>
    <dgm:pt modelId="{38FF3240-922F-414D-AA28-C8BC1C8A85E4}" type="pres">
      <dgm:prSet presAssocID="{FCBE53FB-35BD-CB4F-8F48-4DBE7F47AE97}" presName="composite3" presStyleCnt="0"/>
      <dgm:spPr/>
    </dgm:pt>
    <dgm:pt modelId="{D7F11B65-F084-B948-A613-C44E1B9BAB9D}" type="pres">
      <dgm:prSet presAssocID="{FCBE53FB-35BD-CB4F-8F48-4DBE7F47AE97}" presName="background3" presStyleLbl="node3" presStyleIdx="2" presStyleCnt="4"/>
      <dgm:spPr>
        <a:solidFill>
          <a:schemeClr val="bg1"/>
        </a:solidFill>
      </dgm:spPr>
    </dgm:pt>
    <dgm:pt modelId="{0951F2CF-CCB3-DD47-82BF-1E99B85851CD}" type="pres">
      <dgm:prSet presAssocID="{FCBE53FB-35BD-CB4F-8F48-4DBE7F47AE97}" presName="text3" presStyleLbl="fgAcc3" presStyleIdx="2" presStyleCnt="4">
        <dgm:presLayoutVars>
          <dgm:chPref val="3"/>
        </dgm:presLayoutVars>
      </dgm:prSet>
      <dgm:spPr/>
      <dgm:t>
        <a:bodyPr/>
        <a:lstStyle/>
        <a:p>
          <a:endParaRPr lang="fr-FR"/>
        </a:p>
      </dgm:t>
    </dgm:pt>
    <dgm:pt modelId="{2F4CAB39-5CB2-A644-A678-28A83931769C}" type="pres">
      <dgm:prSet presAssocID="{FCBE53FB-35BD-CB4F-8F48-4DBE7F47AE97}" presName="hierChild4" presStyleCnt="0"/>
      <dgm:spPr/>
    </dgm:pt>
    <dgm:pt modelId="{1F9F66F6-282A-6448-9EB2-3329D6337413}" type="pres">
      <dgm:prSet presAssocID="{5C79D4E6-3405-9D4B-9D82-A96BC5DFEE76}" presName="Name10" presStyleLbl="parChTrans1D2" presStyleIdx="3" presStyleCnt="4"/>
      <dgm:spPr/>
      <dgm:t>
        <a:bodyPr/>
        <a:lstStyle/>
        <a:p>
          <a:endParaRPr lang="fr-FR"/>
        </a:p>
      </dgm:t>
    </dgm:pt>
    <dgm:pt modelId="{F12C9C14-3F4D-964C-93BA-C4D0DF894BE9}" type="pres">
      <dgm:prSet presAssocID="{0356C2AD-3644-2D4D-83B0-CACC3B5B19CB}" presName="hierRoot2" presStyleCnt="0"/>
      <dgm:spPr/>
    </dgm:pt>
    <dgm:pt modelId="{D4E900E3-16CA-304D-9A18-6A50F856CB6A}" type="pres">
      <dgm:prSet presAssocID="{0356C2AD-3644-2D4D-83B0-CACC3B5B19CB}" presName="composite2" presStyleCnt="0"/>
      <dgm:spPr/>
    </dgm:pt>
    <dgm:pt modelId="{5B8B534D-CBDB-6041-A2CB-8B8E8C29EEEF}" type="pres">
      <dgm:prSet presAssocID="{0356C2AD-3644-2D4D-83B0-CACC3B5B19CB}" presName="background2" presStyleLbl="node2" presStyleIdx="3" presStyleCnt="4"/>
      <dgm:spPr>
        <a:solidFill>
          <a:schemeClr val="bg1"/>
        </a:solidFill>
      </dgm:spPr>
    </dgm:pt>
    <dgm:pt modelId="{42B26612-C4D4-DB4D-925B-BB42D2F716FC}" type="pres">
      <dgm:prSet presAssocID="{0356C2AD-3644-2D4D-83B0-CACC3B5B19CB}" presName="text2" presStyleLbl="fgAcc2" presStyleIdx="3" presStyleCnt="4">
        <dgm:presLayoutVars>
          <dgm:chPref val="3"/>
        </dgm:presLayoutVars>
      </dgm:prSet>
      <dgm:spPr/>
      <dgm:t>
        <a:bodyPr/>
        <a:lstStyle/>
        <a:p>
          <a:endParaRPr lang="fr-FR"/>
        </a:p>
      </dgm:t>
    </dgm:pt>
    <dgm:pt modelId="{91151B88-97EC-EB4E-8B23-2B03BEDBEAE5}" type="pres">
      <dgm:prSet presAssocID="{0356C2AD-3644-2D4D-83B0-CACC3B5B19CB}" presName="hierChild3" presStyleCnt="0"/>
      <dgm:spPr/>
    </dgm:pt>
    <dgm:pt modelId="{B8F493EB-D0F0-BB45-9728-B253A9A7D2E4}" type="pres">
      <dgm:prSet presAssocID="{E4160D05-A87F-924D-A0FF-620082184C82}" presName="Name17" presStyleLbl="parChTrans1D3" presStyleIdx="3" presStyleCnt="4"/>
      <dgm:spPr/>
      <dgm:t>
        <a:bodyPr/>
        <a:lstStyle/>
        <a:p>
          <a:endParaRPr lang="fr-FR"/>
        </a:p>
      </dgm:t>
    </dgm:pt>
    <dgm:pt modelId="{D5820EDF-BFCA-4742-B599-2A40C4EBD8E8}" type="pres">
      <dgm:prSet presAssocID="{A515B745-0792-F24A-A728-E33DF1F5ED13}" presName="hierRoot3" presStyleCnt="0"/>
      <dgm:spPr/>
    </dgm:pt>
    <dgm:pt modelId="{D65BAA60-2B57-8946-AB42-6684BD7585E6}" type="pres">
      <dgm:prSet presAssocID="{A515B745-0792-F24A-A728-E33DF1F5ED13}" presName="composite3" presStyleCnt="0"/>
      <dgm:spPr/>
    </dgm:pt>
    <dgm:pt modelId="{956ED750-A102-E14A-B6B0-75B0175E7483}" type="pres">
      <dgm:prSet presAssocID="{A515B745-0792-F24A-A728-E33DF1F5ED13}" presName="background3" presStyleLbl="node3" presStyleIdx="3" presStyleCnt="4"/>
      <dgm:spPr>
        <a:solidFill>
          <a:schemeClr val="bg1"/>
        </a:solidFill>
      </dgm:spPr>
    </dgm:pt>
    <dgm:pt modelId="{5A94E91A-5923-F94D-8337-45F71FBE325D}" type="pres">
      <dgm:prSet presAssocID="{A515B745-0792-F24A-A728-E33DF1F5ED13}" presName="text3" presStyleLbl="fgAcc3" presStyleIdx="3" presStyleCnt="4">
        <dgm:presLayoutVars>
          <dgm:chPref val="3"/>
        </dgm:presLayoutVars>
      </dgm:prSet>
      <dgm:spPr/>
      <dgm:t>
        <a:bodyPr/>
        <a:lstStyle/>
        <a:p>
          <a:endParaRPr lang="fr-FR"/>
        </a:p>
      </dgm:t>
    </dgm:pt>
    <dgm:pt modelId="{BE00C637-5468-F345-A949-8BE632C9B1A1}" type="pres">
      <dgm:prSet presAssocID="{A515B745-0792-F24A-A728-E33DF1F5ED13}" presName="hierChild4" presStyleCnt="0"/>
      <dgm:spPr/>
    </dgm:pt>
  </dgm:ptLst>
  <dgm:cxnLst>
    <dgm:cxn modelId="{F4A8F203-EFE1-B540-B751-3E543BB5E412}" srcId="{3EEF3D75-D07A-834D-98EF-8A4F7549D56B}" destId="{119BFE8B-50FF-AB4D-821B-B9FBFCB34854}" srcOrd="2" destOrd="0" parTransId="{124F0395-41AD-D543-B120-787CCB75F54D}" sibTransId="{C771BE47-EF9B-8047-A260-2C59E225F2F1}"/>
    <dgm:cxn modelId="{5EB5934F-ECE6-144F-AFDD-77031E5041D2}" srcId="{5E092ABE-F86D-B042-BE21-F7FED7AA6587}" destId="{3EEF3D75-D07A-834D-98EF-8A4F7549D56B}" srcOrd="0" destOrd="0" parTransId="{E4C609D3-7DE0-3D4F-B807-B9349AE1A6F5}" sibTransId="{F5BC35AC-13BF-9245-9684-6DEA6EAAD11D}"/>
    <dgm:cxn modelId="{0EE549FC-DA27-5846-BD48-9C74CBCDBAC9}" srcId="{119BFE8B-50FF-AB4D-821B-B9FBFCB34854}" destId="{FCBE53FB-35BD-CB4F-8F48-4DBE7F47AE97}" srcOrd="0" destOrd="0" parTransId="{C285936E-0A98-A044-8C0A-A7E6FFC9B6DB}" sibTransId="{D9D73A55-1E7C-1848-B0E2-AE79718EFCC0}"/>
    <dgm:cxn modelId="{A1DFB9C7-6338-3443-9F83-8AD724E462E3}" srcId="{3EEF3D75-D07A-834D-98EF-8A4F7549D56B}" destId="{0356C2AD-3644-2D4D-83B0-CACC3B5B19CB}" srcOrd="3" destOrd="0" parTransId="{5C79D4E6-3405-9D4B-9D82-A96BC5DFEE76}" sibTransId="{7B709AE1-E2BC-0247-98C8-68022A11E97C}"/>
    <dgm:cxn modelId="{EE66C879-4515-D84E-8A1A-30877391DBF9}" type="presOf" srcId="{27F1C543-4B8B-7F4E-9679-57D04F5F5E69}" destId="{9B900E55-BBA4-DC4C-A730-69FBC996733D}" srcOrd="0" destOrd="0" presId="urn:microsoft.com/office/officeart/2005/8/layout/hierarchy1"/>
    <dgm:cxn modelId="{03372C5A-7E44-FF4E-BE87-C0BB326DEC4A}" type="presOf" srcId="{EE030EB4-D658-7545-AD8B-631EB2EFB432}" destId="{6E972A83-3930-F644-B19E-350104A2F491}" srcOrd="0" destOrd="0" presId="urn:microsoft.com/office/officeart/2005/8/layout/hierarchy1"/>
    <dgm:cxn modelId="{BC36C294-F9D7-654F-8022-CC5C209A503A}" srcId="{3EEF3D75-D07A-834D-98EF-8A4F7549D56B}" destId="{EE030EB4-D658-7545-AD8B-631EB2EFB432}" srcOrd="0" destOrd="0" parTransId="{EB1CD2AE-BA9D-CB48-BFAD-97611A80EF8E}" sibTransId="{55358E8B-C3B4-B84D-9568-DBC6293F6A63}"/>
    <dgm:cxn modelId="{38F7A2A2-B968-2A4E-BA42-2E2092C80A56}" type="presOf" srcId="{FD18C5F1-4809-CE4E-8759-891E10F4FA03}" destId="{64EAE003-A284-3D43-8B88-9F3ECE4F181E}" srcOrd="0" destOrd="0" presId="urn:microsoft.com/office/officeart/2005/8/layout/hierarchy1"/>
    <dgm:cxn modelId="{032670A5-B3B6-FB40-84BA-0476A143C816}" type="presOf" srcId="{0976C8A9-14F3-6F4B-888F-7617DB344AA7}" destId="{A6BA6C21-06F8-3244-8881-45F119B86D65}" srcOrd="0" destOrd="0" presId="urn:microsoft.com/office/officeart/2005/8/layout/hierarchy1"/>
    <dgm:cxn modelId="{D80EC586-AA16-274A-91B5-95162B779DA6}" type="presOf" srcId="{96E74733-EED3-2C4C-9D34-D0A12ADC2100}" destId="{23094A5A-9357-4B40-9A20-8398D12ADC32}" srcOrd="0" destOrd="0" presId="urn:microsoft.com/office/officeart/2005/8/layout/hierarchy1"/>
    <dgm:cxn modelId="{B66AE640-25AE-0D4D-B217-4988B0C1C036}" srcId="{6EA5B94A-EF9B-DA45-9D99-152D7E816EBE}" destId="{FD18C5F1-4809-CE4E-8759-891E10F4FA03}" srcOrd="0" destOrd="0" parTransId="{25A24F7D-84EC-6E4F-98FC-B81B8AC10106}" sibTransId="{1C51C62C-C7D0-DB4A-8569-DBE154F7E463}"/>
    <dgm:cxn modelId="{082A536C-73CC-FD41-B832-5EC9AB89D728}" srcId="{0356C2AD-3644-2D4D-83B0-CACC3B5B19CB}" destId="{A515B745-0792-F24A-A728-E33DF1F5ED13}" srcOrd="0" destOrd="0" parTransId="{E4160D05-A87F-924D-A0FF-620082184C82}" sibTransId="{F6C22DCE-5339-6F41-95DA-C8B127495273}"/>
    <dgm:cxn modelId="{A7FAEAFD-6CC5-144C-A77B-C04B13C27C9C}" srcId="{3EEF3D75-D07A-834D-98EF-8A4F7549D56B}" destId="{6EA5B94A-EF9B-DA45-9D99-152D7E816EBE}" srcOrd="1" destOrd="0" parTransId="{0976C8A9-14F3-6F4B-888F-7617DB344AA7}" sibTransId="{C9EDE5E1-AF03-B24B-86B4-63CA13EC75EB}"/>
    <dgm:cxn modelId="{E2EF03E8-11C1-694F-8B35-BBDF79A3A53D}" type="presOf" srcId="{119BFE8B-50FF-AB4D-821B-B9FBFCB34854}" destId="{D2C04891-D766-6E4B-ACE0-E8C824BA1C11}" srcOrd="0" destOrd="0" presId="urn:microsoft.com/office/officeart/2005/8/layout/hierarchy1"/>
    <dgm:cxn modelId="{1BBDDA62-96E8-1445-BB42-88DB6C67037D}" type="presOf" srcId="{E4160D05-A87F-924D-A0FF-620082184C82}" destId="{B8F493EB-D0F0-BB45-9728-B253A9A7D2E4}" srcOrd="0" destOrd="0" presId="urn:microsoft.com/office/officeart/2005/8/layout/hierarchy1"/>
    <dgm:cxn modelId="{0B2247A3-C7EE-9745-BC34-0F7977D956B0}" type="presOf" srcId="{124F0395-41AD-D543-B120-787CCB75F54D}" destId="{B24AA90A-E871-BA42-B878-EE9F3E9D1A66}" srcOrd="0" destOrd="0" presId="urn:microsoft.com/office/officeart/2005/8/layout/hierarchy1"/>
    <dgm:cxn modelId="{0F54DBA4-D567-3140-B800-3F2A498CAE7B}" type="presOf" srcId="{0356C2AD-3644-2D4D-83B0-CACC3B5B19CB}" destId="{42B26612-C4D4-DB4D-925B-BB42D2F716FC}" srcOrd="0" destOrd="0" presId="urn:microsoft.com/office/officeart/2005/8/layout/hierarchy1"/>
    <dgm:cxn modelId="{3E08A23A-39B3-9B4B-8960-9EFDEABCE198}" type="presOf" srcId="{A515B745-0792-F24A-A728-E33DF1F5ED13}" destId="{5A94E91A-5923-F94D-8337-45F71FBE325D}" srcOrd="0" destOrd="0" presId="urn:microsoft.com/office/officeart/2005/8/layout/hierarchy1"/>
    <dgm:cxn modelId="{78BEBF5E-910C-B84C-96AA-5BC804F63D69}" type="presOf" srcId="{C285936E-0A98-A044-8C0A-A7E6FFC9B6DB}" destId="{C45F8D35-E812-9E4F-87CF-1FDF77127F94}" srcOrd="0" destOrd="0" presId="urn:microsoft.com/office/officeart/2005/8/layout/hierarchy1"/>
    <dgm:cxn modelId="{8560015A-3EDB-544C-A95E-D6EF308EB4B1}" type="presOf" srcId="{6EA5B94A-EF9B-DA45-9D99-152D7E816EBE}" destId="{952BC246-1283-8A49-A81A-3B2561C954A3}" srcOrd="0" destOrd="0" presId="urn:microsoft.com/office/officeart/2005/8/layout/hierarchy1"/>
    <dgm:cxn modelId="{4AB74EB1-B7B9-1841-AD52-41BCF38CE562}" srcId="{EE030EB4-D658-7545-AD8B-631EB2EFB432}" destId="{96E74733-EED3-2C4C-9D34-D0A12ADC2100}" srcOrd="0" destOrd="0" parTransId="{27F1C543-4B8B-7F4E-9679-57D04F5F5E69}" sibTransId="{18B57422-EF8D-9848-BC6C-99271E11221A}"/>
    <dgm:cxn modelId="{2DAF4FDF-194B-E340-9B8E-2E8CB7DFD94F}" type="presOf" srcId="{25A24F7D-84EC-6E4F-98FC-B81B8AC10106}" destId="{E0A54F42-B5C9-9D49-B273-AEC2EA7EF630}" srcOrd="0" destOrd="0" presId="urn:microsoft.com/office/officeart/2005/8/layout/hierarchy1"/>
    <dgm:cxn modelId="{310A1E5F-1AB4-7942-927B-CC5EDC4B0C79}" type="presOf" srcId="{FCBE53FB-35BD-CB4F-8F48-4DBE7F47AE97}" destId="{0951F2CF-CCB3-DD47-82BF-1E99B85851CD}" srcOrd="0" destOrd="0" presId="urn:microsoft.com/office/officeart/2005/8/layout/hierarchy1"/>
    <dgm:cxn modelId="{71BF6AC4-2225-ED44-B1D0-6926F471F838}" type="presOf" srcId="{5C79D4E6-3405-9D4B-9D82-A96BC5DFEE76}" destId="{1F9F66F6-282A-6448-9EB2-3329D6337413}" srcOrd="0" destOrd="0" presId="urn:microsoft.com/office/officeart/2005/8/layout/hierarchy1"/>
    <dgm:cxn modelId="{423A9E32-E0A2-D248-A12E-427EA936D585}" type="presOf" srcId="{3EEF3D75-D07A-834D-98EF-8A4F7549D56B}" destId="{EDF2AB65-8A8F-9E40-9FE5-90637B152BB0}" srcOrd="0" destOrd="0" presId="urn:microsoft.com/office/officeart/2005/8/layout/hierarchy1"/>
    <dgm:cxn modelId="{4DC32F65-FF13-1A4C-A9C4-0311C055CFAE}" type="presOf" srcId="{EB1CD2AE-BA9D-CB48-BFAD-97611A80EF8E}" destId="{B481259E-045A-1A4D-8AD3-20CEA9A263D1}" srcOrd="0" destOrd="0" presId="urn:microsoft.com/office/officeart/2005/8/layout/hierarchy1"/>
    <dgm:cxn modelId="{DBFB3436-88B3-CF40-B0F8-E566791CA07D}" type="presOf" srcId="{5E092ABE-F86D-B042-BE21-F7FED7AA6587}" destId="{FFF8C400-532D-944B-B663-7DF0B79BA98C}" srcOrd="0" destOrd="0" presId="urn:microsoft.com/office/officeart/2005/8/layout/hierarchy1"/>
    <dgm:cxn modelId="{A9A3FD85-8DB2-B647-8870-49BF0203D144}" type="presParOf" srcId="{FFF8C400-532D-944B-B663-7DF0B79BA98C}" destId="{36B2F2B9-BDED-3B49-B35B-9045007FDC76}" srcOrd="0" destOrd="0" presId="urn:microsoft.com/office/officeart/2005/8/layout/hierarchy1"/>
    <dgm:cxn modelId="{E801B667-414E-CD4D-8068-B3942578BE52}" type="presParOf" srcId="{36B2F2B9-BDED-3B49-B35B-9045007FDC76}" destId="{25830BFC-A33B-934A-8579-C5890947000E}" srcOrd="0" destOrd="0" presId="urn:microsoft.com/office/officeart/2005/8/layout/hierarchy1"/>
    <dgm:cxn modelId="{8CB8C186-04B2-1A47-B7C6-8ACF3131C2CF}" type="presParOf" srcId="{25830BFC-A33B-934A-8579-C5890947000E}" destId="{6F16EBF2-4162-3A4A-91A5-15299DAA1BD4}" srcOrd="0" destOrd="0" presId="urn:microsoft.com/office/officeart/2005/8/layout/hierarchy1"/>
    <dgm:cxn modelId="{F28268B4-49F5-2946-8462-97327332EF26}" type="presParOf" srcId="{25830BFC-A33B-934A-8579-C5890947000E}" destId="{EDF2AB65-8A8F-9E40-9FE5-90637B152BB0}" srcOrd="1" destOrd="0" presId="urn:microsoft.com/office/officeart/2005/8/layout/hierarchy1"/>
    <dgm:cxn modelId="{BE642661-25A9-FA40-95A5-265368A0A587}" type="presParOf" srcId="{36B2F2B9-BDED-3B49-B35B-9045007FDC76}" destId="{28F9F376-0DD3-7843-A4CA-B1DDF8DC19DE}" srcOrd="1" destOrd="0" presId="urn:microsoft.com/office/officeart/2005/8/layout/hierarchy1"/>
    <dgm:cxn modelId="{90C74E35-0060-D74D-A3FF-A2D625FB91E9}" type="presParOf" srcId="{28F9F376-0DD3-7843-A4CA-B1DDF8DC19DE}" destId="{B481259E-045A-1A4D-8AD3-20CEA9A263D1}" srcOrd="0" destOrd="0" presId="urn:microsoft.com/office/officeart/2005/8/layout/hierarchy1"/>
    <dgm:cxn modelId="{3A962D8D-073C-3A46-9F09-813B5BE6EFB1}" type="presParOf" srcId="{28F9F376-0DD3-7843-A4CA-B1DDF8DC19DE}" destId="{A4DC43C8-792B-134B-9583-6D6F1A379E8F}" srcOrd="1" destOrd="0" presId="urn:microsoft.com/office/officeart/2005/8/layout/hierarchy1"/>
    <dgm:cxn modelId="{0E4E80E4-C04E-2046-B73F-9B1592A1EFD0}" type="presParOf" srcId="{A4DC43C8-792B-134B-9583-6D6F1A379E8F}" destId="{D7BC2C54-6D2E-2A47-B78C-3A99E5EAAFAA}" srcOrd="0" destOrd="0" presId="urn:microsoft.com/office/officeart/2005/8/layout/hierarchy1"/>
    <dgm:cxn modelId="{DBF57372-7F10-0E49-A165-71B974B2F5A5}" type="presParOf" srcId="{D7BC2C54-6D2E-2A47-B78C-3A99E5EAAFAA}" destId="{21A440B9-8EB7-4C46-9B7A-C31CC517285E}" srcOrd="0" destOrd="0" presId="urn:microsoft.com/office/officeart/2005/8/layout/hierarchy1"/>
    <dgm:cxn modelId="{C930EBF8-E28B-BE43-B593-E297CB0DBF04}" type="presParOf" srcId="{D7BC2C54-6D2E-2A47-B78C-3A99E5EAAFAA}" destId="{6E972A83-3930-F644-B19E-350104A2F491}" srcOrd="1" destOrd="0" presId="urn:microsoft.com/office/officeart/2005/8/layout/hierarchy1"/>
    <dgm:cxn modelId="{C348CC5E-D917-E947-A652-38CAF1E9B0EE}" type="presParOf" srcId="{A4DC43C8-792B-134B-9583-6D6F1A379E8F}" destId="{AB89E0CC-B985-6741-BEF5-0F398407FFD5}" srcOrd="1" destOrd="0" presId="urn:microsoft.com/office/officeart/2005/8/layout/hierarchy1"/>
    <dgm:cxn modelId="{8D25544B-3664-B249-92C0-6F4C6255A0E3}" type="presParOf" srcId="{AB89E0CC-B985-6741-BEF5-0F398407FFD5}" destId="{9B900E55-BBA4-DC4C-A730-69FBC996733D}" srcOrd="0" destOrd="0" presId="urn:microsoft.com/office/officeart/2005/8/layout/hierarchy1"/>
    <dgm:cxn modelId="{2504C217-B07B-5848-9A0E-6DC45DB8A282}" type="presParOf" srcId="{AB89E0CC-B985-6741-BEF5-0F398407FFD5}" destId="{7914920D-FB77-514C-BE5F-51AEFBDAB7A0}" srcOrd="1" destOrd="0" presId="urn:microsoft.com/office/officeart/2005/8/layout/hierarchy1"/>
    <dgm:cxn modelId="{EBFFD30E-4C17-A84B-BB88-74623EA8C214}" type="presParOf" srcId="{7914920D-FB77-514C-BE5F-51AEFBDAB7A0}" destId="{32BCBA80-5AE8-5A43-8473-0B59353FF365}" srcOrd="0" destOrd="0" presId="urn:microsoft.com/office/officeart/2005/8/layout/hierarchy1"/>
    <dgm:cxn modelId="{46847C6B-C5A4-3043-9C07-35250F0C4555}" type="presParOf" srcId="{32BCBA80-5AE8-5A43-8473-0B59353FF365}" destId="{0B1F15FB-F710-B949-98F4-FD192D9EAE8B}" srcOrd="0" destOrd="0" presId="urn:microsoft.com/office/officeart/2005/8/layout/hierarchy1"/>
    <dgm:cxn modelId="{EAA79A59-78F9-C948-8000-91EA6CB22918}" type="presParOf" srcId="{32BCBA80-5AE8-5A43-8473-0B59353FF365}" destId="{23094A5A-9357-4B40-9A20-8398D12ADC32}" srcOrd="1" destOrd="0" presId="urn:microsoft.com/office/officeart/2005/8/layout/hierarchy1"/>
    <dgm:cxn modelId="{C67F5F5B-D1E3-F744-960C-F24A5CF0EA54}" type="presParOf" srcId="{7914920D-FB77-514C-BE5F-51AEFBDAB7A0}" destId="{FF1D903A-13F8-AC40-8B4B-BFAA28FA0CB1}" srcOrd="1" destOrd="0" presId="urn:microsoft.com/office/officeart/2005/8/layout/hierarchy1"/>
    <dgm:cxn modelId="{215EA613-F1A1-F143-94F4-36B52B94ECF3}" type="presParOf" srcId="{28F9F376-0DD3-7843-A4CA-B1DDF8DC19DE}" destId="{A6BA6C21-06F8-3244-8881-45F119B86D65}" srcOrd="2" destOrd="0" presId="urn:microsoft.com/office/officeart/2005/8/layout/hierarchy1"/>
    <dgm:cxn modelId="{F58C1A77-5D48-D646-8BDE-3E1214FA38C0}" type="presParOf" srcId="{28F9F376-0DD3-7843-A4CA-B1DDF8DC19DE}" destId="{769FCBD4-B432-5948-82F5-52068AB029C3}" srcOrd="3" destOrd="0" presId="urn:microsoft.com/office/officeart/2005/8/layout/hierarchy1"/>
    <dgm:cxn modelId="{7F59AAD0-152F-D94E-B9BE-325E4E7B5B23}" type="presParOf" srcId="{769FCBD4-B432-5948-82F5-52068AB029C3}" destId="{BF899CBB-E1A4-D344-9328-25670D40E886}" srcOrd="0" destOrd="0" presId="urn:microsoft.com/office/officeart/2005/8/layout/hierarchy1"/>
    <dgm:cxn modelId="{62411A95-6EF1-D940-B649-950C7E646CCA}" type="presParOf" srcId="{BF899CBB-E1A4-D344-9328-25670D40E886}" destId="{E0363A7A-7486-EC49-AE5E-F33EEEC4C6C0}" srcOrd="0" destOrd="0" presId="urn:microsoft.com/office/officeart/2005/8/layout/hierarchy1"/>
    <dgm:cxn modelId="{808CAF82-E143-224D-97A9-D2EB852D0161}" type="presParOf" srcId="{BF899CBB-E1A4-D344-9328-25670D40E886}" destId="{952BC246-1283-8A49-A81A-3B2561C954A3}" srcOrd="1" destOrd="0" presId="urn:microsoft.com/office/officeart/2005/8/layout/hierarchy1"/>
    <dgm:cxn modelId="{E3CF1725-7CBE-5040-9A95-20BF75D03FE0}" type="presParOf" srcId="{769FCBD4-B432-5948-82F5-52068AB029C3}" destId="{977CA153-862D-B24E-8010-5EC05AED4F9F}" srcOrd="1" destOrd="0" presId="urn:microsoft.com/office/officeart/2005/8/layout/hierarchy1"/>
    <dgm:cxn modelId="{558A33CF-0078-C84F-AA1B-068E209D2C79}" type="presParOf" srcId="{977CA153-862D-B24E-8010-5EC05AED4F9F}" destId="{E0A54F42-B5C9-9D49-B273-AEC2EA7EF630}" srcOrd="0" destOrd="0" presId="urn:microsoft.com/office/officeart/2005/8/layout/hierarchy1"/>
    <dgm:cxn modelId="{49F18A97-1E37-FF40-8A12-CE828D1E7F56}" type="presParOf" srcId="{977CA153-862D-B24E-8010-5EC05AED4F9F}" destId="{B59C0E89-7847-A346-B16E-1DCE25A5168D}" srcOrd="1" destOrd="0" presId="urn:microsoft.com/office/officeart/2005/8/layout/hierarchy1"/>
    <dgm:cxn modelId="{14E74F3A-36A4-D24B-AECA-BBA27CE5517D}" type="presParOf" srcId="{B59C0E89-7847-A346-B16E-1DCE25A5168D}" destId="{5817441F-2E39-0B4C-97E0-4EFF97BF82CA}" srcOrd="0" destOrd="0" presId="urn:microsoft.com/office/officeart/2005/8/layout/hierarchy1"/>
    <dgm:cxn modelId="{A0C6EE6D-56E7-BA46-9CD0-66F6DD6AD2CB}" type="presParOf" srcId="{5817441F-2E39-0B4C-97E0-4EFF97BF82CA}" destId="{437FBF1A-13C3-A54B-96D0-8B1719E4D146}" srcOrd="0" destOrd="0" presId="urn:microsoft.com/office/officeart/2005/8/layout/hierarchy1"/>
    <dgm:cxn modelId="{198B817C-01E3-2642-8397-3BCB690A3C41}" type="presParOf" srcId="{5817441F-2E39-0B4C-97E0-4EFF97BF82CA}" destId="{64EAE003-A284-3D43-8B88-9F3ECE4F181E}" srcOrd="1" destOrd="0" presId="urn:microsoft.com/office/officeart/2005/8/layout/hierarchy1"/>
    <dgm:cxn modelId="{06AA9EF3-EE53-1241-99A0-FC8E465F00B8}" type="presParOf" srcId="{B59C0E89-7847-A346-B16E-1DCE25A5168D}" destId="{94E8E11D-12AE-7441-B38C-EC1C3E99D5D5}" srcOrd="1" destOrd="0" presId="urn:microsoft.com/office/officeart/2005/8/layout/hierarchy1"/>
    <dgm:cxn modelId="{288E54C3-0959-6D4F-822F-3552631AE760}" type="presParOf" srcId="{28F9F376-0DD3-7843-A4CA-B1DDF8DC19DE}" destId="{B24AA90A-E871-BA42-B878-EE9F3E9D1A66}" srcOrd="4" destOrd="0" presId="urn:microsoft.com/office/officeart/2005/8/layout/hierarchy1"/>
    <dgm:cxn modelId="{5567052C-0959-9243-9925-34BB1DA63DCB}" type="presParOf" srcId="{28F9F376-0DD3-7843-A4CA-B1DDF8DC19DE}" destId="{795508D4-626B-E44D-9FD7-9907B06A1A25}" srcOrd="5" destOrd="0" presId="urn:microsoft.com/office/officeart/2005/8/layout/hierarchy1"/>
    <dgm:cxn modelId="{EFCDF0AF-B22E-CB41-812B-40AD6EB8543C}" type="presParOf" srcId="{795508D4-626B-E44D-9FD7-9907B06A1A25}" destId="{65577569-BC68-CE46-B063-5B1A9AE4B29D}" srcOrd="0" destOrd="0" presId="urn:microsoft.com/office/officeart/2005/8/layout/hierarchy1"/>
    <dgm:cxn modelId="{BFDDEAB4-8BC9-DF4B-9E31-39688D457CD0}" type="presParOf" srcId="{65577569-BC68-CE46-B063-5B1A9AE4B29D}" destId="{4571ACD9-5EF2-7C4C-A865-8AFF127C91A6}" srcOrd="0" destOrd="0" presId="urn:microsoft.com/office/officeart/2005/8/layout/hierarchy1"/>
    <dgm:cxn modelId="{A721CC59-3E5E-8A49-AC31-07CCB13B7070}" type="presParOf" srcId="{65577569-BC68-CE46-B063-5B1A9AE4B29D}" destId="{D2C04891-D766-6E4B-ACE0-E8C824BA1C11}" srcOrd="1" destOrd="0" presId="urn:microsoft.com/office/officeart/2005/8/layout/hierarchy1"/>
    <dgm:cxn modelId="{3F8302E8-DA55-5242-99E5-23D4B678CAA4}" type="presParOf" srcId="{795508D4-626B-E44D-9FD7-9907B06A1A25}" destId="{3ADA6F4B-1519-0B42-9936-1CC7FCC8726B}" srcOrd="1" destOrd="0" presId="urn:microsoft.com/office/officeart/2005/8/layout/hierarchy1"/>
    <dgm:cxn modelId="{788B1B25-6197-434D-95FC-C3B07825BF1E}" type="presParOf" srcId="{3ADA6F4B-1519-0B42-9936-1CC7FCC8726B}" destId="{C45F8D35-E812-9E4F-87CF-1FDF77127F94}" srcOrd="0" destOrd="0" presId="urn:microsoft.com/office/officeart/2005/8/layout/hierarchy1"/>
    <dgm:cxn modelId="{12BAB3E1-C467-884F-B4D8-EB4C71EA5BF8}" type="presParOf" srcId="{3ADA6F4B-1519-0B42-9936-1CC7FCC8726B}" destId="{5FEDC6F1-1641-D443-81C5-666CA9983E1E}" srcOrd="1" destOrd="0" presId="urn:microsoft.com/office/officeart/2005/8/layout/hierarchy1"/>
    <dgm:cxn modelId="{1C15800F-BA67-BF41-A63A-2F8E7CA8F753}" type="presParOf" srcId="{5FEDC6F1-1641-D443-81C5-666CA9983E1E}" destId="{38FF3240-922F-414D-AA28-C8BC1C8A85E4}" srcOrd="0" destOrd="0" presId="urn:microsoft.com/office/officeart/2005/8/layout/hierarchy1"/>
    <dgm:cxn modelId="{0BC92EF8-EB54-654C-A70F-68A51CD6F28B}" type="presParOf" srcId="{38FF3240-922F-414D-AA28-C8BC1C8A85E4}" destId="{D7F11B65-F084-B948-A613-C44E1B9BAB9D}" srcOrd="0" destOrd="0" presId="urn:microsoft.com/office/officeart/2005/8/layout/hierarchy1"/>
    <dgm:cxn modelId="{6E0D44D7-5A51-224F-85BF-97EFB6B282EF}" type="presParOf" srcId="{38FF3240-922F-414D-AA28-C8BC1C8A85E4}" destId="{0951F2CF-CCB3-DD47-82BF-1E99B85851CD}" srcOrd="1" destOrd="0" presId="urn:microsoft.com/office/officeart/2005/8/layout/hierarchy1"/>
    <dgm:cxn modelId="{2C45EB8A-A0BB-5146-897B-6F714ECDFA60}" type="presParOf" srcId="{5FEDC6F1-1641-D443-81C5-666CA9983E1E}" destId="{2F4CAB39-5CB2-A644-A678-28A83931769C}" srcOrd="1" destOrd="0" presId="urn:microsoft.com/office/officeart/2005/8/layout/hierarchy1"/>
    <dgm:cxn modelId="{9222A643-F6AC-8949-ADF2-4EDEC597340F}" type="presParOf" srcId="{28F9F376-0DD3-7843-A4CA-B1DDF8DC19DE}" destId="{1F9F66F6-282A-6448-9EB2-3329D6337413}" srcOrd="6" destOrd="0" presId="urn:microsoft.com/office/officeart/2005/8/layout/hierarchy1"/>
    <dgm:cxn modelId="{1CC4681A-0E6A-E442-8037-D02A788F936F}" type="presParOf" srcId="{28F9F376-0DD3-7843-A4CA-B1DDF8DC19DE}" destId="{F12C9C14-3F4D-964C-93BA-C4D0DF894BE9}" srcOrd="7" destOrd="0" presId="urn:microsoft.com/office/officeart/2005/8/layout/hierarchy1"/>
    <dgm:cxn modelId="{13B5B990-C3D2-6842-80DD-3E3708522339}" type="presParOf" srcId="{F12C9C14-3F4D-964C-93BA-C4D0DF894BE9}" destId="{D4E900E3-16CA-304D-9A18-6A50F856CB6A}" srcOrd="0" destOrd="0" presId="urn:microsoft.com/office/officeart/2005/8/layout/hierarchy1"/>
    <dgm:cxn modelId="{DEABA29A-E592-AD4F-A1CA-68C573B3E53E}" type="presParOf" srcId="{D4E900E3-16CA-304D-9A18-6A50F856CB6A}" destId="{5B8B534D-CBDB-6041-A2CB-8B8E8C29EEEF}" srcOrd="0" destOrd="0" presId="urn:microsoft.com/office/officeart/2005/8/layout/hierarchy1"/>
    <dgm:cxn modelId="{BE0DA31F-5486-6049-932E-0A742B98AEEC}" type="presParOf" srcId="{D4E900E3-16CA-304D-9A18-6A50F856CB6A}" destId="{42B26612-C4D4-DB4D-925B-BB42D2F716FC}" srcOrd="1" destOrd="0" presId="urn:microsoft.com/office/officeart/2005/8/layout/hierarchy1"/>
    <dgm:cxn modelId="{80279C47-3838-AE45-9A40-787275689BD1}" type="presParOf" srcId="{F12C9C14-3F4D-964C-93BA-C4D0DF894BE9}" destId="{91151B88-97EC-EB4E-8B23-2B03BEDBEAE5}" srcOrd="1" destOrd="0" presId="urn:microsoft.com/office/officeart/2005/8/layout/hierarchy1"/>
    <dgm:cxn modelId="{FCC04F44-94CD-E043-A1DE-74D72C74F5B3}" type="presParOf" srcId="{91151B88-97EC-EB4E-8B23-2B03BEDBEAE5}" destId="{B8F493EB-D0F0-BB45-9728-B253A9A7D2E4}" srcOrd="0" destOrd="0" presId="urn:microsoft.com/office/officeart/2005/8/layout/hierarchy1"/>
    <dgm:cxn modelId="{D6B2672D-00E2-2F48-A08F-DABE744A743A}" type="presParOf" srcId="{91151B88-97EC-EB4E-8B23-2B03BEDBEAE5}" destId="{D5820EDF-BFCA-4742-B599-2A40C4EBD8E8}" srcOrd="1" destOrd="0" presId="urn:microsoft.com/office/officeart/2005/8/layout/hierarchy1"/>
    <dgm:cxn modelId="{D868D579-764B-B744-9A48-640005C54BC1}" type="presParOf" srcId="{D5820EDF-BFCA-4742-B599-2A40C4EBD8E8}" destId="{D65BAA60-2B57-8946-AB42-6684BD7585E6}" srcOrd="0" destOrd="0" presId="urn:microsoft.com/office/officeart/2005/8/layout/hierarchy1"/>
    <dgm:cxn modelId="{4D95D6B4-3CE4-C54D-A966-83C8AB9273ED}" type="presParOf" srcId="{D65BAA60-2B57-8946-AB42-6684BD7585E6}" destId="{956ED750-A102-E14A-B6B0-75B0175E7483}" srcOrd="0" destOrd="0" presId="urn:microsoft.com/office/officeart/2005/8/layout/hierarchy1"/>
    <dgm:cxn modelId="{2B1AD819-C559-284A-A55B-A6A68E228BE2}" type="presParOf" srcId="{D65BAA60-2B57-8946-AB42-6684BD7585E6}" destId="{5A94E91A-5923-F94D-8337-45F71FBE325D}" srcOrd="1" destOrd="0" presId="urn:microsoft.com/office/officeart/2005/8/layout/hierarchy1"/>
    <dgm:cxn modelId="{BCC22761-50E8-E248-B9FA-1A5744DE8CC9}" type="presParOf" srcId="{D5820EDF-BFCA-4742-B599-2A40C4EBD8E8}" destId="{BE00C637-5468-F345-A949-8BE632C9B1A1}" srcOrd="1" destOrd="0" presId="urn:microsoft.com/office/officeart/2005/8/layout/hierarchy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E092ABE-F86D-B042-BE21-F7FED7AA6587}" type="doc">
      <dgm:prSet loTypeId="urn:microsoft.com/office/officeart/2005/8/layout/hierarchy1" loCatId="" qsTypeId="urn:microsoft.com/office/officeart/2005/8/quickstyle/simple1" qsCatId="simple" csTypeId="urn:microsoft.com/office/officeart/2005/8/colors/accent1_2" csCatId="accent1" phldr="1"/>
      <dgm:spPr/>
      <dgm:t>
        <a:bodyPr/>
        <a:lstStyle/>
        <a:p>
          <a:endParaRPr lang="fr-CA"/>
        </a:p>
      </dgm:t>
    </dgm:pt>
    <dgm:pt modelId="{3EEF3D75-D07A-834D-98EF-8A4F7549D56B}">
      <dgm:prSet phldrT="[Texte]" custT="1"/>
      <dgm:spPr>
        <a:solidFill>
          <a:schemeClr val="bg1">
            <a:lumMod val="50000"/>
            <a:alpha val="90000"/>
          </a:schemeClr>
        </a:solidFill>
      </dgm:spPr>
      <dgm:t>
        <a:bodyPr/>
        <a:lstStyle/>
        <a:p>
          <a:r>
            <a:rPr lang="en-CA" sz="2400" b="1" noProof="0" dirty="0">
              <a:solidFill>
                <a:schemeClr val="bg1"/>
              </a:solidFill>
              <a:latin typeface="Arial" panose="020B0604020202020204" pitchFamily="34" charset="0"/>
              <a:cs typeface="Arial" panose="020B0604020202020204" pitchFamily="34" charset="0"/>
            </a:rPr>
            <a:t>IPGP</a:t>
          </a:r>
        </a:p>
        <a:p>
          <a:r>
            <a:rPr lang="en-CA" sz="2400" b="1" noProof="0" dirty="0">
              <a:solidFill>
                <a:schemeClr val="bg1"/>
              </a:solidFill>
              <a:latin typeface="Arial" panose="020B0604020202020204" pitchFamily="34" charset="0"/>
              <a:cs typeface="Arial" panose="020B0604020202020204" pitchFamily="34" charset="0"/>
            </a:rPr>
            <a:t>Wellbeing Scale</a:t>
          </a:r>
        </a:p>
      </dgm:t>
    </dgm:pt>
    <dgm:pt modelId="{E4C609D3-7DE0-3D4F-B807-B9349AE1A6F5}" type="parTrans" cxnId="{5EB5934F-ECE6-144F-AFDD-77031E5041D2}">
      <dgm:prSet/>
      <dgm:spPr/>
      <dgm:t>
        <a:bodyPr/>
        <a:lstStyle/>
        <a:p>
          <a:endParaRPr lang="en-CA" noProof="0" dirty="0">
            <a:latin typeface="Arial" panose="020B0604020202020204" pitchFamily="34" charset="0"/>
            <a:cs typeface="Arial" panose="020B0604020202020204" pitchFamily="34" charset="0"/>
          </a:endParaRPr>
        </a:p>
      </dgm:t>
    </dgm:pt>
    <dgm:pt modelId="{F5BC35AC-13BF-9245-9684-6DEA6EAAD11D}" type="sibTrans" cxnId="{5EB5934F-ECE6-144F-AFDD-77031E5041D2}">
      <dgm:prSet/>
      <dgm:spPr/>
      <dgm:t>
        <a:bodyPr/>
        <a:lstStyle/>
        <a:p>
          <a:endParaRPr lang="en-CA" noProof="0" dirty="0">
            <a:latin typeface="Arial" panose="020B0604020202020204" pitchFamily="34" charset="0"/>
            <a:cs typeface="Arial" panose="020B0604020202020204" pitchFamily="34" charset="0"/>
          </a:endParaRPr>
        </a:p>
      </dgm:t>
    </dgm:pt>
    <dgm:pt modelId="{EE030EB4-D658-7545-AD8B-631EB2EFB432}">
      <dgm:prSet phldrT="[Texte]" custT="1"/>
      <dgm:spPr>
        <a:solidFill>
          <a:srgbClr val="E5F0F8">
            <a:alpha val="90000"/>
          </a:srgbClr>
        </a:solidFill>
      </dgm:spPr>
      <dgm:t>
        <a:bodyPr/>
        <a:lstStyle/>
        <a:p>
          <a:r>
            <a:rPr lang="en-CA" sz="2100" b="1" noProof="0" dirty="0">
              <a:latin typeface="Arial" panose="020B0604020202020204" pitchFamily="34" charset="0"/>
              <a:cs typeface="Arial" panose="020B0604020202020204" pitchFamily="34" charset="0"/>
            </a:rPr>
            <a:t>Academic </a:t>
          </a:r>
        </a:p>
        <a:p>
          <a:r>
            <a:rPr lang="en-CA" sz="2100" b="1" noProof="0" dirty="0">
              <a:latin typeface="Arial" panose="020B0604020202020204" pitchFamily="34" charset="0"/>
              <a:cs typeface="Arial" panose="020B0604020202020204" pitchFamily="34" charset="0"/>
            </a:rPr>
            <a:t>Self-Efficacy</a:t>
          </a:r>
        </a:p>
      </dgm:t>
    </dgm:pt>
    <dgm:pt modelId="{EB1CD2AE-BA9D-CB48-BFAD-97611A80EF8E}" type="parTrans" cxnId="{BC36C294-F9D7-654F-8022-CC5C209A503A}">
      <dgm:prSet/>
      <dgm:spPr/>
      <dgm:t>
        <a:bodyPr/>
        <a:lstStyle/>
        <a:p>
          <a:endParaRPr lang="en-CA" noProof="0" dirty="0">
            <a:latin typeface="Arial" panose="020B0604020202020204" pitchFamily="34" charset="0"/>
            <a:cs typeface="Arial" panose="020B0604020202020204" pitchFamily="34" charset="0"/>
          </a:endParaRPr>
        </a:p>
      </dgm:t>
    </dgm:pt>
    <dgm:pt modelId="{55358E8B-C3B4-B84D-9568-DBC6293F6A63}" type="sibTrans" cxnId="{BC36C294-F9D7-654F-8022-CC5C209A503A}">
      <dgm:prSet/>
      <dgm:spPr/>
      <dgm:t>
        <a:bodyPr/>
        <a:lstStyle/>
        <a:p>
          <a:endParaRPr lang="en-CA" noProof="0" dirty="0">
            <a:latin typeface="Arial" panose="020B0604020202020204" pitchFamily="34" charset="0"/>
            <a:cs typeface="Arial" panose="020B0604020202020204" pitchFamily="34" charset="0"/>
          </a:endParaRPr>
        </a:p>
      </dgm:t>
    </dgm:pt>
    <dgm:pt modelId="{96E74733-EED3-2C4C-9D34-D0A12ADC2100}">
      <dgm:prSet phldrT="[Texte]" custT="1"/>
      <dgm:spPr/>
      <dgm:t>
        <a:bodyPr/>
        <a:lstStyle/>
        <a:p>
          <a:r>
            <a:rPr lang="en-CA" sz="1800" noProof="0" dirty="0"/>
            <a:t>Competent; Confident; In control; Efficient; Happy; Balanced; Rested</a:t>
          </a:r>
          <a:endParaRPr lang="en-CA" sz="1800" noProof="0" dirty="0">
            <a:latin typeface="Arial" panose="020B0604020202020204" pitchFamily="34" charset="0"/>
            <a:cs typeface="Arial" panose="020B0604020202020204" pitchFamily="34" charset="0"/>
          </a:endParaRPr>
        </a:p>
      </dgm:t>
    </dgm:pt>
    <dgm:pt modelId="{27F1C543-4B8B-7F4E-9679-57D04F5F5E69}" type="parTrans" cxnId="{4AB74EB1-B7B9-1841-AD52-41BCF38CE562}">
      <dgm:prSet/>
      <dgm:spPr/>
      <dgm:t>
        <a:bodyPr/>
        <a:lstStyle/>
        <a:p>
          <a:endParaRPr lang="en-CA" noProof="0" dirty="0">
            <a:latin typeface="Arial" panose="020B0604020202020204" pitchFamily="34" charset="0"/>
            <a:cs typeface="Arial" panose="020B0604020202020204" pitchFamily="34" charset="0"/>
          </a:endParaRPr>
        </a:p>
      </dgm:t>
    </dgm:pt>
    <dgm:pt modelId="{18B57422-EF8D-9848-BC6C-99271E11221A}" type="sibTrans" cxnId="{4AB74EB1-B7B9-1841-AD52-41BCF38CE562}">
      <dgm:prSet/>
      <dgm:spPr/>
      <dgm:t>
        <a:bodyPr/>
        <a:lstStyle/>
        <a:p>
          <a:endParaRPr lang="en-CA" noProof="0" dirty="0">
            <a:latin typeface="Arial" panose="020B0604020202020204" pitchFamily="34" charset="0"/>
            <a:cs typeface="Arial" panose="020B0604020202020204" pitchFamily="34" charset="0"/>
          </a:endParaRPr>
        </a:p>
      </dgm:t>
    </dgm:pt>
    <dgm:pt modelId="{6EA5B94A-EF9B-DA45-9D99-152D7E816EBE}">
      <dgm:prSet phldrT="[Texte]" custT="1"/>
      <dgm:spPr>
        <a:solidFill>
          <a:srgbClr val="E5F0F8">
            <a:alpha val="90000"/>
          </a:srgbClr>
        </a:solidFill>
      </dgm:spPr>
      <dgm:t>
        <a:bodyPr/>
        <a:lstStyle/>
        <a:p>
          <a:r>
            <a:rPr lang="en-CA" sz="2100" b="1" noProof="0" dirty="0">
              <a:latin typeface="Arial" panose="020B0604020202020204" pitchFamily="34" charset="0"/>
              <a:cs typeface="Arial" panose="020B0604020202020204" pitchFamily="34" charset="0"/>
            </a:rPr>
            <a:t>Intrinsic</a:t>
          </a:r>
        </a:p>
        <a:p>
          <a:r>
            <a:rPr lang="en-CA" sz="2100" b="1" noProof="0" dirty="0">
              <a:latin typeface="Arial" panose="020B0604020202020204" pitchFamily="34" charset="0"/>
              <a:cs typeface="Arial" panose="020B0604020202020204" pitchFamily="34" charset="0"/>
            </a:rPr>
            <a:t>Motivation</a:t>
          </a:r>
        </a:p>
      </dgm:t>
    </dgm:pt>
    <dgm:pt modelId="{0976C8A9-14F3-6F4B-888F-7617DB344AA7}" type="parTrans" cxnId="{A7FAEAFD-6CC5-144C-A77B-C04B13C27C9C}">
      <dgm:prSet/>
      <dgm:spPr/>
      <dgm:t>
        <a:bodyPr/>
        <a:lstStyle/>
        <a:p>
          <a:endParaRPr lang="en-CA" noProof="0" dirty="0">
            <a:latin typeface="Arial" panose="020B0604020202020204" pitchFamily="34" charset="0"/>
            <a:cs typeface="Arial" panose="020B0604020202020204" pitchFamily="34" charset="0"/>
          </a:endParaRPr>
        </a:p>
      </dgm:t>
    </dgm:pt>
    <dgm:pt modelId="{C9EDE5E1-AF03-B24B-86B4-63CA13EC75EB}" type="sibTrans" cxnId="{A7FAEAFD-6CC5-144C-A77B-C04B13C27C9C}">
      <dgm:prSet/>
      <dgm:spPr/>
      <dgm:t>
        <a:bodyPr/>
        <a:lstStyle/>
        <a:p>
          <a:endParaRPr lang="en-CA" noProof="0" dirty="0">
            <a:latin typeface="Arial" panose="020B0604020202020204" pitchFamily="34" charset="0"/>
            <a:cs typeface="Arial" panose="020B0604020202020204" pitchFamily="34" charset="0"/>
          </a:endParaRPr>
        </a:p>
      </dgm:t>
    </dgm:pt>
    <dgm:pt modelId="{FD18C5F1-4809-CE4E-8759-891E10F4FA03}">
      <dgm:prSet phldrT="[Texte]" custT="1"/>
      <dgm:spPr/>
      <dgm:t>
        <a:bodyPr/>
        <a:lstStyle/>
        <a:p>
          <a:r>
            <a:rPr lang="en-CA" sz="1800" noProof="0" dirty="0">
              <a:latin typeface="Arial" panose="020B0604020202020204" pitchFamily="34" charset="0"/>
              <a:cs typeface="Arial" panose="020B0604020202020204" pitchFamily="34" charset="0"/>
            </a:rPr>
            <a:t>Belonging in the program; </a:t>
          </a:r>
          <a:r>
            <a:rPr lang="en-CA" sz="1800" noProof="0" dirty="0" err="1">
              <a:latin typeface="Arial" panose="020B0604020202020204" pitchFamily="34" charset="0"/>
              <a:cs typeface="Arial" panose="020B0604020202020204" pitchFamily="34" charset="0"/>
            </a:rPr>
            <a:t>Comitted</a:t>
          </a:r>
          <a:r>
            <a:rPr lang="en-CA" sz="1800" noProof="0" dirty="0">
              <a:latin typeface="Arial" panose="020B0604020202020204" pitchFamily="34" charset="0"/>
              <a:cs typeface="Arial" panose="020B0604020202020204" pitchFamily="34" charset="0"/>
            </a:rPr>
            <a:t>;  Motivated</a:t>
          </a:r>
        </a:p>
      </dgm:t>
    </dgm:pt>
    <dgm:pt modelId="{25A24F7D-84EC-6E4F-98FC-B81B8AC10106}" type="parTrans" cxnId="{B66AE640-25AE-0D4D-B217-4988B0C1C036}">
      <dgm:prSet/>
      <dgm:spPr/>
      <dgm:t>
        <a:bodyPr/>
        <a:lstStyle/>
        <a:p>
          <a:endParaRPr lang="en-CA" noProof="0" dirty="0">
            <a:latin typeface="Arial" panose="020B0604020202020204" pitchFamily="34" charset="0"/>
            <a:cs typeface="Arial" panose="020B0604020202020204" pitchFamily="34" charset="0"/>
          </a:endParaRPr>
        </a:p>
      </dgm:t>
    </dgm:pt>
    <dgm:pt modelId="{1C51C62C-C7D0-DB4A-8569-DBE154F7E463}" type="sibTrans" cxnId="{B66AE640-25AE-0D4D-B217-4988B0C1C036}">
      <dgm:prSet/>
      <dgm:spPr/>
      <dgm:t>
        <a:bodyPr/>
        <a:lstStyle/>
        <a:p>
          <a:endParaRPr lang="en-CA" noProof="0" dirty="0">
            <a:latin typeface="Arial" panose="020B0604020202020204" pitchFamily="34" charset="0"/>
            <a:cs typeface="Arial" panose="020B0604020202020204" pitchFamily="34" charset="0"/>
          </a:endParaRPr>
        </a:p>
      </dgm:t>
    </dgm:pt>
    <dgm:pt modelId="{119BFE8B-50FF-AB4D-821B-B9FBFCB34854}">
      <dgm:prSet custT="1"/>
      <dgm:spPr>
        <a:solidFill>
          <a:srgbClr val="E5F0F8">
            <a:alpha val="90000"/>
          </a:srgbClr>
        </a:solidFill>
      </dgm:spPr>
      <dgm:t>
        <a:bodyPr/>
        <a:lstStyle/>
        <a:p>
          <a:r>
            <a:rPr lang="en-CA" sz="2100" b="1" noProof="0" dirty="0">
              <a:latin typeface="Arial" panose="020B0604020202020204" pitchFamily="34" charset="0"/>
              <a:cs typeface="Arial" panose="020B0604020202020204" pitchFamily="34" charset="0"/>
            </a:rPr>
            <a:t>Psychological</a:t>
          </a:r>
        </a:p>
        <a:p>
          <a:r>
            <a:rPr lang="en-CA" sz="2100" b="1" noProof="0" dirty="0">
              <a:latin typeface="Arial" panose="020B0604020202020204" pitchFamily="34" charset="0"/>
              <a:cs typeface="Arial" panose="020B0604020202020204" pitchFamily="34" charset="0"/>
            </a:rPr>
            <a:t>Wellbeing</a:t>
          </a:r>
        </a:p>
      </dgm:t>
    </dgm:pt>
    <dgm:pt modelId="{124F0395-41AD-D543-B120-787CCB75F54D}" type="parTrans" cxnId="{F4A8F203-EFE1-B540-B751-3E543BB5E412}">
      <dgm:prSet/>
      <dgm:spPr/>
      <dgm:t>
        <a:bodyPr/>
        <a:lstStyle/>
        <a:p>
          <a:endParaRPr lang="en-CA" noProof="0" dirty="0">
            <a:latin typeface="Arial" panose="020B0604020202020204" pitchFamily="34" charset="0"/>
            <a:cs typeface="Arial" panose="020B0604020202020204" pitchFamily="34" charset="0"/>
          </a:endParaRPr>
        </a:p>
      </dgm:t>
    </dgm:pt>
    <dgm:pt modelId="{C771BE47-EF9B-8047-A260-2C59E225F2F1}" type="sibTrans" cxnId="{F4A8F203-EFE1-B540-B751-3E543BB5E412}">
      <dgm:prSet/>
      <dgm:spPr/>
      <dgm:t>
        <a:bodyPr/>
        <a:lstStyle/>
        <a:p>
          <a:endParaRPr lang="en-CA" noProof="0" dirty="0">
            <a:latin typeface="Arial" panose="020B0604020202020204" pitchFamily="34" charset="0"/>
            <a:cs typeface="Arial" panose="020B0604020202020204" pitchFamily="34" charset="0"/>
          </a:endParaRPr>
        </a:p>
      </dgm:t>
    </dgm:pt>
    <dgm:pt modelId="{0356C2AD-3644-2D4D-83B0-CACC3B5B19CB}">
      <dgm:prSet custT="1"/>
      <dgm:spPr>
        <a:solidFill>
          <a:srgbClr val="E5F0F8">
            <a:alpha val="90000"/>
          </a:srgbClr>
        </a:solidFill>
      </dgm:spPr>
      <dgm:t>
        <a:bodyPr/>
        <a:lstStyle/>
        <a:p>
          <a:r>
            <a:rPr lang="en-CA" sz="2100" b="1" noProof="0" dirty="0">
              <a:latin typeface="Arial" panose="020B0604020202020204" pitchFamily="34" charset="0"/>
              <a:cs typeface="Arial" panose="020B0604020202020204" pitchFamily="34" charset="0"/>
            </a:rPr>
            <a:t>Sense of Accomplishment</a:t>
          </a:r>
        </a:p>
        <a:p>
          <a:r>
            <a:rPr lang="en-CA" sz="2100" b="0" noProof="0" dirty="0">
              <a:latin typeface="Arial" panose="020B0604020202020204" pitchFamily="34" charset="0"/>
              <a:cs typeface="Arial" panose="020B0604020202020204" pitchFamily="34" charset="0"/>
            </a:rPr>
            <a:t>(Self-acknowledgement)</a:t>
          </a:r>
        </a:p>
      </dgm:t>
    </dgm:pt>
    <dgm:pt modelId="{5C79D4E6-3405-9D4B-9D82-A96BC5DFEE76}" type="parTrans" cxnId="{A1DFB9C7-6338-3443-9F83-8AD724E462E3}">
      <dgm:prSet/>
      <dgm:spPr/>
      <dgm:t>
        <a:bodyPr/>
        <a:lstStyle/>
        <a:p>
          <a:endParaRPr lang="en-CA" noProof="0" dirty="0">
            <a:latin typeface="Arial" panose="020B0604020202020204" pitchFamily="34" charset="0"/>
            <a:cs typeface="Arial" panose="020B0604020202020204" pitchFamily="34" charset="0"/>
          </a:endParaRPr>
        </a:p>
      </dgm:t>
    </dgm:pt>
    <dgm:pt modelId="{7B709AE1-E2BC-0247-98C8-68022A11E97C}" type="sibTrans" cxnId="{A1DFB9C7-6338-3443-9F83-8AD724E462E3}">
      <dgm:prSet/>
      <dgm:spPr/>
      <dgm:t>
        <a:bodyPr/>
        <a:lstStyle/>
        <a:p>
          <a:endParaRPr lang="en-CA" noProof="0" dirty="0">
            <a:latin typeface="Arial" panose="020B0604020202020204" pitchFamily="34" charset="0"/>
            <a:cs typeface="Arial" panose="020B0604020202020204" pitchFamily="34" charset="0"/>
          </a:endParaRPr>
        </a:p>
      </dgm:t>
    </dgm:pt>
    <dgm:pt modelId="{FCBE53FB-35BD-CB4F-8F48-4DBE7F47AE97}">
      <dgm:prSet custT="1"/>
      <dgm:spPr/>
      <dgm:t>
        <a:bodyPr/>
        <a:lstStyle/>
        <a:p>
          <a:r>
            <a:rPr lang="en-CA" sz="1800" noProof="0" dirty="0">
              <a:latin typeface="Arial" panose="020B0604020202020204" pitchFamily="34" charset="0"/>
              <a:cs typeface="Arial" panose="020B0604020202020204" pitchFamily="34" charset="0"/>
            </a:rPr>
            <a:t>(Calm); (Assertive); (Dynamic); (Encouraged); (Coping)</a:t>
          </a:r>
        </a:p>
      </dgm:t>
    </dgm:pt>
    <dgm:pt modelId="{C285936E-0A98-A044-8C0A-A7E6FFC9B6DB}" type="parTrans" cxnId="{0EE549FC-DA27-5846-BD48-9C74CBCDBAC9}">
      <dgm:prSet/>
      <dgm:spPr/>
      <dgm:t>
        <a:bodyPr/>
        <a:lstStyle/>
        <a:p>
          <a:endParaRPr lang="en-CA" noProof="0" dirty="0">
            <a:latin typeface="Arial" panose="020B0604020202020204" pitchFamily="34" charset="0"/>
            <a:cs typeface="Arial" panose="020B0604020202020204" pitchFamily="34" charset="0"/>
          </a:endParaRPr>
        </a:p>
      </dgm:t>
    </dgm:pt>
    <dgm:pt modelId="{D9D73A55-1E7C-1848-B0E2-AE79718EFCC0}" type="sibTrans" cxnId="{0EE549FC-DA27-5846-BD48-9C74CBCDBAC9}">
      <dgm:prSet/>
      <dgm:spPr/>
      <dgm:t>
        <a:bodyPr/>
        <a:lstStyle/>
        <a:p>
          <a:endParaRPr lang="en-CA" noProof="0" dirty="0">
            <a:latin typeface="Arial" panose="020B0604020202020204" pitchFamily="34" charset="0"/>
            <a:cs typeface="Arial" panose="020B0604020202020204" pitchFamily="34" charset="0"/>
          </a:endParaRPr>
        </a:p>
      </dgm:t>
    </dgm:pt>
    <dgm:pt modelId="{A515B745-0792-F24A-A728-E33DF1F5ED13}">
      <dgm:prSet custT="1"/>
      <dgm:spPr/>
      <dgm:t>
        <a:bodyPr/>
        <a:lstStyle/>
        <a:p>
          <a:r>
            <a:rPr lang="en-CA" sz="3400" noProof="0" dirty="0">
              <a:latin typeface="Arial" panose="020B0604020202020204" pitchFamily="34" charset="0"/>
              <a:cs typeface="Arial" panose="020B0604020202020204" pitchFamily="34" charset="0"/>
            </a:rPr>
            <a:t> </a:t>
          </a:r>
          <a:r>
            <a:rPr lang="en-CA" sz="1800" noProof="0" dirty="0">
              <a:latin typeface="Arial" panose="020B0604020202020204" pitchFamily="34" charset="0"/>
              <a:cs typeface="Arial" panose="020B0604020202020204" pitchFamily="34" charset="0"/>
            </a:rPr>
            <a:t>Proud; Enthusiastic</a:t>
          </a:r>
        </a:p>
      </dgm:t>
    </dgm:pt>
    <dgm:pt modelId="{E4160D05-A87F-924D-A0FF-620082184C82}" type="parTrans" cxnId="{082A536C-73CC-FD41-B832-5EC9AB89D728}">
      <dgm:prSet/>
      <dgm:spPr/>
      <dgm:t>
        <a:bodyPr/>
        <a:lstStyle/>
        <a:p>
          <a:endParaRPr lang="en-CA" noProof="0" dirty="0">
            <a:latin typeface="Arial" panose="020B0604020202020204" pitchFamily="34" charset="0"/>
            <a:cs typeface="Arial" panose="020B0604020202020204" pitchFamily="34" charset="0"/>
          </a:endParaRPr>
        </a:p>
      </dgm:t>
    </dgm:pt>
    <dgm:pt modelId="{F6C22DCE-5339-6F41-95DA-C8B127495273}" type="sibTrans" cxnId="{082A536C-73CC-FD41-B832-5EC9AB89D728}">
      <dgm:prSet/>
      <dgm:spPr/>
      <dgm:t>
        <a:bodyPr/>
        <a:lstStyle/>
        <a:p>
          <a:endParaRPr lang="en-CA" noProof="0" dirty="0">
            <a:latin typeface="Arial" panose="020B0604020202020204" pitchFamily="34" charset="0"/>
            <a:cs typeface="Arial" panose="020B0604020202020204" pitchFamily="34" charset="0"/>
          </a:endParaRPr>
        </a:p>
      </dgm:t>
    </dgm:pt>
    <dgm:pt modelId="{FFF8C400-532D-944B-B663-7DF0B79BA98C}" type="pres">
      <dgm:prSet presAssocID="{5E092ABE-F86D-B042-BE21-F7FED7AA6587}" presName="hierChild1" presStyleCnt="0">
        <dgm:presLayoutVars>
          <dgm:chPref val="1"/>
          <dgm:dir/>
          <dgm:animOne val="branch"/>
          <dgm:animLvl val="lvl"/>
          <dgm:resizeHandles/>
        </dgm:presLayoutVars>
      </dgm:prSet>
      <dgm:spPr/>
      <dgm:t>
        <a:bodyPr/>
        <a:lstStyle/>
        <a:p>
          <a:endParaRPr lang="fr-FR"/>
        </a:p>
      </dgm:t>
    </dgm:pt>
    <dgm:pt modelId="{36B2F2B9-BDED-3B49-B35B-9045007FDC76}" type="pres">
      <dgm:prSet presAssocID="{3EEF3D75-D07A-834D-98EF-8A4F7549D56B}" presName="hierRoot1" presStyleCnt="0"/>
      <dgm:spPr/>
    </dgm:pt>
    <dgm:pt modelId="{25830BFC-A33B-934A-8579-C5890947000E}" type="pres">
      <dgm:prSet presAssocID="{3EEF3D75-D07A-834D-98EF-8A4F7549D56B}" presName="composite" presStyleCnt="0"/>
      <dgm:spPr/>
    </dgm:pt>
    <dgm:pt modelId="{6F16EBF2-4162-3A4A-91A5-15299DAA1BD4}" type="pres">
      <dgm:prSet presAssocID="{3EEF3D75-D07A-834D-98EF-8A4F7549D56B}" presName="background" presStyleLbl="node0" presStyleIdx="0" presStyleCnt="1"/>
      <dgm:spPr>
        <a:solidFill>
          <a:schemeClr val="bg1"/>
        </a:solidFill>
      </dgm:spPr>
    </dgm:pt>
    <dgm:pt modelId="{EDF2AB65-8A8F-9E40-9FE5-90637B152BB0}" type="pres">
      <dgm:prSet presAssocID="{3EEF3D75-D07A-834D-98EF-8A4F7549D56B}" presName="text" presStyleLbl="fgAcc0" presStyleIdx="0" presStyleCnt="1">
        <dgm:presLayoutVars>
          <dgm:chPref val="3"/>
        </dgm:presLayoutVars>
      </dgm:prSet>
      <dgm:spPr/>
      <dgm:t>
        <a:bodyPr/>
        <a:lstStyle/>
        <a:p>
          <a:endParaRPr lang="fr-FR"/>
        </a:p>
      </dgm:t>
    </dgm:pt>
    <dgm:pt modelId="{28F9F376-0DD3-7843-A4CA-B1DDF8DC19DE}" type="pres">
      <dgm:prSet presAssocID="{3EEF3D75-D07A-834D-98EF-8A4F7549D56B}" presName="hierChild2" presStyleCnt="0"/>
      <dgm:spPr/>
    </dgm:pt>
    <dgm:pt modelId="{B481259E-045A-1A4D-8AD3-20CEA9A263D1}" type="pres">
      <dgm:prSet presAssocID="{EB1CD2AE-BA9D-CB48-BFAD-97611A80EF8E}" presName="Name10" presStyleLbl="parChTrans1D2" presStyleIdx="0" presStyleCnt="4"/>
      <dgm:spPr/>
      <dgm:t>
        <a:bodyPr/>
        <a:lstStyle/>
        <a:p>
          <a:endParaRPr lang="fr-FR"/>
        </a:p>
      </dgm:t>
    </dgm:pt>
    <dgm:pt modelId="{A4DC43C8-792B-134B-9583-6D6F1A379E8F}" type="pres">
      <dgm:prSet presAssocID="{EE030EB4-D658-7545-AD8B-631EB2EFB432}" presName="hierRoot2" presStyleCnt="0"/>
      <dgm:spPr/>
    </dgm:pt>
    <dgm:pt modelId="{D7BC2C54-6D2E-2A47-B78C-3A99E5EAAFAA}" type="pres">
      <dgm:prSet presAssocID="{EE030EB4-D658-7545-AD8B-631EB2EFB432}" presName="composite2" presStyleCnt="0"/>
      <dgm:spPr/>
    </dgm:pt>
    <dgm:pt modelId="{21A440B9-8EB7-4C46-9B7A-C31CC517285E}" type="pres">
      <dgm:prSet presAssocID="{EE030EB4-D658-7545-AD8B-631EB2EFB432}" presName="background2" presStyleLbl="node2" presStyleIdx="0" presStyleCnt="4"/>
      <dgm:spPr>
        <a:solidFill>
          <a:schemeClr val="bg1"/>
        </a:solidFill>
      </dgm:spPr>
    </dgm:pt>
    <dgm:pt modelId="{6E972A83-3930-F644-B19E-350104A2F491}" type="pres">
      <dgm:prSet presAssocID="{EE030EB4-D658-7545-AD8B-631EB2EFB432}" presName="text2" presStyleLbl="fgAcc2" presStyleIdx="0" presStyleCnt="4">
        <dgm:presLayoutVars>
          <dgm:chPref val="3"/>
        </dgm:presLayoutVars>
      </dgm:prSet>
      <dgm:spPr/>
      <dgm:t>
        <a:bodyPr/>
        <a:lstStyle/>
        <a:p>
          <a:endParaRPr lang="fr-FR"/>
        </a:p>
      </dgm:t>
    </dgm:pt>
    <dgm:pt modelId="{AB89E0CC-B985-6741-BEF5-0F398407FFD5}" type="pres">
      <dgm:prSet presAssocID="{EE030EB4-D658-7545-AD8B-631EB2EFB432}" presName="hierChild3" presStyleCnt="0"/>
      <dgm:spPr/>
    </dgm:pt>
    <dgm:pt modelId="{9B900E55-BBA4-DC4C-A730-69FBC996733D}" type="pres">
      <dgm:prSet presAssocID="{27F1C543-4B8B-7F4E-9679-57D04F5F5E69}" presName="Name17" presStyleLbl="parChTrans1D3" presStyleIdx="0" presStyleCnt="4"/>
      <dgm:spPr/>
      <dgm:t>
        <a:bodyPr/>
        <a:lstStyle/>
        <a:p>
          <a:endParaRPr lang="fr-FR"/>
        </a:p>
      </dgm:t>
    </dgm:pt>
    <dgm:pt modelId="{7914920D-FB77-514C-BE5F-51AEFBDAB7A0}" type="pres">
      <dgm:prSet presAssocID="{96E74733-EED3-2C4C-9D34-D0A12ADC2100}" presName="hierRoot3" presStyleCnt="0"/>
      <dgm:spPr/>
    </dgm:pt>
    <dgm:pt modelId="{32BCBA80-5AE8-5A43-8473-0B59353FF365}" type="pres">
      <dgm:prSet presAssocID="{96E74733-EED3-2C4C-9D34-D0A12ADC2100}" presName="composite3" presStyleCnt="0"/>
      <dgm:spPr/>
    </dgm:pt>
    <dgm:pt modelId="{0B1F15FB-F710-B949-98F4-FD192D9EAE8B}" type="pres">
      <dgm:prSet presAssocID="{96E74733-EED3-2C4C-9D34-D0A12ADC2100}" presName="background3" presStyleLbl="node3" presStyleIdx="0" presStyleCnt="4"/>
      <dgm:spPr>
        <a:solidFill>
          <a:schemeClr val="bg1"/>
        </a:solidFill>
      </dgm:spPr>
    </dgm:pt>
    <dgm:pt modelId="{23094A5A-9357-4B40-9A20-8398D12ADC32}" type="pres">
      <dgm:prSet presAssocID="{96E74733-EED3-2C4C-9D34-D0A12ADC2100}" presName="text3" presStyleLbl="fgAcc3" presStyleIdx="0" presStyleCnt="4">
        <dgm:presLayoutVars>
          <dgm:chPref val="3"/>
        </dgm:presLayoutVars>
      </dgm:prSet>
      <dgm:spPr/>
      <dgm:t>
        <a:bodyPr/>
        <a:lstStyle/>
        <a:p>
          <a:endParaRPr lang="fr-FR"/>
        </a:p>
      </dgm:t>
    </dgm:pt>
    <dgm:pt modelId="{FF1D903A-13F8-AC40-8B4B-BFAA28FA0CB1}" type="pres">
      <dgm:prSet presAssocID="{96E74733-EED3-2C4C-9D34-D0A12ADC2100}" presName="hierChild4" presStyleCnt="0"/>
      <dgm:spPr/>
    </dgm:pt>
    <dgm:pt modelId="{A6BA6C21-06F8-3244-8881-45F119B86D65}" type="pres">
      <dgm:prSet presAssocID="{0976C8A9-14F3-6F4B-888F-7617DB344AA7}" presName="Name10" presStyleLbl="parChTrans1D2" presStyleIdx="1" presStyleCnt="4"/>
      <dgm:spPr/>
      <dgm:t>
        <a:bodyPr/>
        <a:lstStyle/>
        <a:p>
          <a:endParaRPr lang="fr-FR"/>
        </a:p>
      </dgm:t>
    </dgm:pt>
    <dgm:pt modelId="{769FCBD4-B432-5948-82F5-52068AB029C3}" type="pres">
      <dgm:prSet presAssocID="{6EA5B94A-EF9B-DA45-9D99-152D7E816EBE}" presName="hierRoot2" presStyleCnt="0"/>
      <dgm:spPr/>
    </dgm:pt>
    <dgm:pt modelId="{BF899CBB-E1A4-D344-9328-25670D40E886}" type="pres">
      <dgm:prSet presAssocID="{6EA5B94A-EF9B-DA45-9D99-152D7E816EBE}" presName="composite2" presStyleCnt="0"/>
      <dgm:spPr/>
    </dgm:pt>
    <dgm:pt modelId="{E0363A7A-7486-EC49-AE5E-F33EEEC4C6C0}" type="pres">
      <dgm:prSet presAssocID="{6EA5B94A-EF9B-DA45-9D99-152D7E816EBE}" presName="background2" presStyleLbl="node2" presStyleIdx="1" presStyleCnt="4"/>
      <dgm:spPr>
        <a:solidFill>
          <a:schemeClr val="bg1"/>
        </a:solidFill>
      </dgm:spPr>
    </dgm:pt>
    <dgm:pt modelId="{952BC246-1283-8A49-A81A-3B2561C954A3}" type="pres">
      <dgm:prSet presAssocID="{6EA5B94A-EF9B-DA45-9D99-152D7E816EBE}" presName="text2" presStyleLbl="fgAcc2" presStyleIdx="1" presStyleCnt="4">
        <dgm:presLayoutVars>
          <dgm:chPref val="3"/>
        </dgm:presLayoutVars>
      </dgm:prSet>
      <dgm:spPr/>
      <dgm:t>
        <a:bodyPr/>
        <a:lstStyle/>
        <a:p>
          <a:endParaRPr lang="fr-FR"/>
        </a:p>
      </dgm:t>
    </dgm:pt>
    <dgm:pt modelId="{977CA153-862D-B24E-8010-5EC05AED4F9F}" type="pres">
      <dgm:prSet presAssocID="{6EA5B94A-EF9B-DA45-9D99-152D7E816EBE}" presName="hierChild3" presStyleCnt="0"/>
      <dgm:spPr/>
    </dgm:pt>
    <dgm:pt modelId="{E0A54F42-B5C9-9D49-B273-AEC2EA7EF630}" type="pres">
      <dgm:prSet presAssocID="{25A24F7D-84EC-6E4F-98FC-B81B8AC10106}" presName="Name17" presStyleLbl="parChTrans1D3" presStyleIdx="1" presStyleCnt="4"/>
      <dgm:spPr/>
      <dgm:t>
        <a:bodyPr/>
        <a:lstStyle/>
        <a:p>
          <a:endParaRPr lang="fr-FR"/>
        </a:p>
      </dgm:t>
    </dgm:pt>
    <dgm:pt modelId="{B59C0E89-7847-A346-B16E-1DCE25A5168D}" type="pres">
      <dgm:prSet presAssocID="{FD18C5F1-4809-CE4E-8759-891E10F4FA03}" presName="hierRoot3" presStyleCnt="0"/>
      <dgm:spPr/>
    </dgm:pt>
    <dgm:pt modelId="{5817441F-2E39-0B4C-97E0-4EFF97BF82CA}" type="pres">
      <dgm:prSet presAssocID="{FD18C5F1-4809-CE4E-8759-891E10F4FA03}" presName="composite3" presStyleCnt="0"/>
      <dgm:spPr/>
    </dgm:pt>
    <dgm:pt modelId="{437FBF1A-13C3-A54B-96D0-8B1719E4D146}" type="pres">
      <dgm:prSet presAssocID="{FD18C5F1-4809-CE4E-8759-891E10F4FA03}" presName="background3" presStyleLbl="node3" presStyleIdx="1" presStyleCnt="4"/>
      <dgm:spPr>
        <a:solidFill>
          <a:schemeClr val="bg1"/>
        </a:solidFill>
      </dgm:spPr>
    </dgm:pt>
    <dgm:pt modelId="{64EAE003-A284-3D43-8B88-9F3ECE4F181E}" type="pres">
      <dgm:prSet presAssocID="{FD18C5F1-4809-CE4E-8759-891E10F4FA03}" presName="text3" presStyleLbl="fgAcc3" presStyleIdx="1" presStyleCnt="4">
        <dgm:presLayoutVars>
          <dgm:chPref val="3"/>
        </dgm:presLayoutVars>
      </dgm:prSet>
      <dgm:spPr/>
      <dgm:t>
        <a:bodyPr/>
        <a:lstStyle/>
        <a:p>
          <a:endParaRPr lang="fr-FR"/>
        </a:p>
      </dgm:t>
    </dgm:pt>
    <dgm:pt modelId="{94E8E11D-12AE-7441-B38C-EC1C3E99D5D5}" type="pres">
      <dgm:prSet presAssocID="{FD18C5F1-4809-CE4E-8759-891E10F4FA03}" presName="hierChild4" presStyleCnt="0"/>
      <dgm:spPr/>
    </dgm:pt>
    <dgm:pt modelId="{B24AA90A-E871-BA42-B878-EE9F3E9D1A66}" type="pres">
      <dgm:prSet presAssocID="{124F0395-41AD-D543-B120-787CCB75F54D}" presName="Name10" presStyleLbl="parChTrans1D2" presStyleIdx="2" presStyleCnt="4"/>
      <dgm:spPr/>
      <dgm:t>
        <a:bodyPr/>
        <a:lstStyle/>
        <a:p>
          <a:endParaRPr lang="fr-FR"/>
        </a:p>
      </dgm:t>
    </dgm:pt>
    <dgm:pt modelId="{795508D4-626B-E44D-9FD7-9907B06A1A25}" type="pres">
      <dgm:prSet presAssocID="{119BFE8B-50FF-AB4D-821B-B9FBFCB34854}" presName="hierRoot2" presStyleCnt="0"/>
      <dgm:spPr/>
    </dgm:pt>
    <dgm:pt modelId="{65577569-BC68-CE46-B063-5B1A9AE4B29D}" type="pres">
      <dgm:prSet presAssocID="{119BFE8B-50FF-AB4D-821B-B9FBFCB34854}" presName="composite2" presStyleCnt="0"/>
      <dgm:spPr/>
    </dgm:pt>
    <dgm:pt modelId="{4571ACD9-5EF2-7C4C-A865-8AFF127C91A6}" type="pres">
      <dgm:prSet presAssocID="{119BFE8B-50FF-AB4D-821B-B9FBFCB34854}" presName="background2" presStyleLbl="node2" presStyleIdx="2" presStyleCnt="4"/>
      <dgm:spPr>
        <a:solidFill>
          <a:schemeClr val="bg1"/>
        </a:solidFill>
      </dgm:spPr>
    </dgm:pt>
    <dgm:pt modelId="{D2C04891-D766-6E4B-ACE0-E8C824BA1C11}" type="pres">
      <dgm:prSet presAssocID="{119BFE8B-50FF-AB4D-821B-B9FBFCB34854}" presName="text2" presStyleLbl="fgAcc2" presStyleIdx="2" presStyleCnt="4">
        <dgm:presLayoutVars>
          <dgm:chPref val="3"/>
        </dgm:presLayoutVars>
      </dgm:prSet>
      <dgm:spPr/>
      <dgm:t>
        <a:bodyPr/>
        <a:lstStyle/>
        <a:p>
          <a:endParaRPr lang="fr-FR"/>
        </a:p>
      </dgm:t>
    </dgm:pt>
    <dgm:pt modelId="{3ADA6F4B-1519-0B42-9936-1CC7FCC8726B}" type="pres">
      <dgm:prSet presAssocID="{119BFE8B-50FF-AB4D-821B-B9FBFCB34854}" presName="hierChild3" presStyleCnt="0"/>
      <dgm:spPr/>
    </dgm:pt>
    <dgm:pt modelId="{C45F8D35-E812-9E4F-87CF-1FDF77127F94}" type="pres">
      <dgm:prSet presAssocID="{C285936E-0A98-A044-8C0A-A7E6FFC9B6DB}" presName="Name17" presStyleLbl="parChTrans1D3" presStyleIdx="2" presStyleCnt="4"/>
      <dgm:spPr/>
      <dgm:t>
        <a:bodyPr/>
        <a:lstStyle/>
        <a:p>
          <a:endParaRPr lang="fr-FR"/>
        </a:p>
      </dgm:t>
    </dgm:pt>
    <dgm:pt modelId="{5FEDC6F1-1641-D443-81C5-666CA9983E1E}" type="pres">
      <dgm:prSet presAssocID="{FCBE53FB-35BD-CB4F-8F48-4DBE7F47AE97}" presName="hierRoot3" presStyleCnt="0"/>
      <dgm:spPr/>
    </dgm:pt>
    <dgm:pt modelId="{38FF3240-922F-414D-AA28-C8BC1C8A85E4}" type="pres">
      <dgm:prSet presAssocID="{FCBE53FB-35BD-CB4F-8F48-4DBE7F47AE97}" presName="composite3" presStyleCnt="0"/>
      <dgm:spPr/>
    </dgm:pt>
    <dgm:pt modelId="{D7F11B65-F084-B948-A613-C44E1B9BAB9D}" type="pres">
      <dgm:prSet presAssocID="{FCBE53FB-35BD-CB4F-8F48-4DBE7F47AE97}" presName="background3" presStyleLbl="node3" presStyleIdx="2" presStyleCnt="4"/>
      <dgm:spPr>
        <a:solidFill>
          <a:schemeClr val="bg1"/>
        </a:solidFill>
      </dgm:spPr>
    </dgm:pt>
    <dgm:pt modelId="{0951F2CF-CCB3-DD47-82BF-1E99B85851CD}" type="pres">
      <dgm:prSet presAssocID="{FCBE53FB-35BD-CB4F-8F48-4DBE7F47AE97}" presName="text3" presStyleLbl="fgAcc3" presStyleIdx="2" presStyleCnt="4">
        <dgm:presLayoutVars>
          <dgm:chPref val="3"/>
        </dgm:presLayoutVars>
      </dgm:prSet>
      <dgm:spPr/>
      <dgm:t>
        <a:bodyPr/>
        <a:lstStyle/>
        <a:p>
          <a:endParaRPr lang="fr-FR"/>
        </a:p>
      </dgm:t>
    </dgm:pt>
    <dgm:pt modelId="{2F4CAB39-5CB2-A644-A678-28A83931769C}" type="pres">
      <dgm:prSet presAssocID="{FCBE53FB-35BD-CB4F-8F48-4DBE7F47AE97}" presName="hierChild4" presStyleCnt="0"/>
      <dgm:spPr/>
    </dgm:pt>
    <dgm:pt modelId="{1F9F66F6-282A-6448-9EB2-3329D6337413}" type="pres">
      <dgm:prSet presAssocID="{5C79D4E6-3405-9D4B-9D82-A96BC5DFEE76}" presName="Name10" presStyleLbl="parChTrans1D2" presStyleIdx="3" presStyleCnt="4"/>
      <dgm:spPr/>
      <dgm:t>
        <a:bodyPr/>
        <a:lstStyle/>
        <a:p>
          <a:endParaRPr lang="fr-FR"/>
        </a:p>
      </dgm:t>
    </dgm:pt>
    <dgm:pt modelId="{F12C9C14-3F4D-964C-93BA-C4D0DF894BE9}" type="pres">
      <dgm:prSet presAssocID="{0356C2AD-3644-2D4D-83B0-CACC3B5B19CB}" presName="hierRoot2" presStyleCnt="0"/>
      <dgm:spPr/>
    </dgm:pt>
    <dgm:pt modelId="{D4E900E3-16CA-304D-9A18-6A50F856CB6A}" type="pres">
      <dgm:prSet presAssocID="{0356C2AD-3644-2D4D-83B0-CACC3B5B19CB}" presName="composite2" presStyleCnt="0"/>
      <dgm:spPr/>
    </dgm:pt>
    <dgm:pt modelId="{5B8B534D-CBDB-6041-A2CB-8B8E8C29EEEF}" type="pres">
      <dgm:prSet presAssocID="{0356C2AD-3644-2D4D-83B0-CACC3B5B19CB}" presName="background2" presStyleLbl="node2" presStyleIdx="3" presStyleCnt="4"/>
      <dgm:spPr>
        <a:solidFill>
          <a:schemeClr val="bg1"/>
        </a:solidFill>
      </dgm:spPr>
    </dgm:pt>
    <dgm:pt modelId="{42B26612-C4D4-DB4D-925B-BB42D2F716FC}" type="pres">
      <dgm:prSet presAssocID="{0356C2AD-3644-2D4D-83B0-CACC3B5B19CB}" presName="text2" presStyleLbl="fgAcc2" presStyleIdx="3" presStyleCnt="4">
        <dgm:presLayoutVars>
          <dgm:chPref val="3"/>
        </dgm:presLayoutVars>
      </dgm:prSet>
      <dgm:spPr/>
      <dgm:t>
        <a:bodyPr/>
        <a:lstStyle/>
        <a:p>
          <a:endParaRPr lang="fr-FR"/>
        </a:p>
      </dgm:t>
    </dgm:pt>
    <dgm:pt modelId="{91151B88-97EC-EB4E-8B23-2B03BEDBEAE5}" type="pres">
      <dgm:prSet presAssocID="{0356C2AD-3644-2D4D-83B0-CACC3B5B19CB}" presName="hierChild3" presStyleCnt="0"/>
      <dgm:spPr/>
    </dgm:pt>
    <dgm:pt modelId="{B8F493EB-D0F0-BB45-9728-B253A9A7D2E4}" type="pres">
      <dgm:prSet presAssocID="{E4160D05-A87F-924D-A0FF-620082184C82}" presName="Name17" presStyleLbl="parChTrans1D3" presStyleIdx="3" presStyleCnt="4"/>
      <dgm:spPr/>
      <dgm:t>
        <a:bodyPr/>
        <a:lstStyle/>
        <a:p>
          <a:endParaRPr lang="fr-FR"/>
        </a:p>
      </dgm:t>
    </dgm:pt>
    <dgm:pt modelId="{D5820EDF-BFCA-4742-B599-2A40C4EBD8E8}" type="pres">
      <dgm:prSet presAssocID="{A515B745-0792-F24A-A728-E33DF1F5ED13}" presName="hierRoot3" presStyleCnt="0"/>
      <dgm:spPr/>
    </dgm:pt>
    <dgm:pt modelId="{D65BAA60-2B57-8946-AB42-6684BD7585E6}" type="pres">
      <dgm:prSet presAssocID="{A515B745-0792-F24A-A728-E33DF1F5ED13}" presName="composite3" presStyleCnt="0"/>
      <dgm:spPr/>
    </dgm:pt>
    <dgm:pt modelId="{956ED750-A102-E14A-B6B0-75B0175E7483}" type="pres">
      <dgm:prSet presAssocID="{A515B745-0792-F24A-A728-E33DF1F5ED13}" presName="background3" presStyleLbl="node3" presStyleIdx="3" presStyleCnt="4"/>
      <dgm:spPr>
        <a:solidFill>
          <a:schemeClr val="bg1"/>
        </a:solidFill>
      </dgm:spPr>
    </dgm:pt>
    <dgm:pt modelId="{5A94E91A-5923-F94D-8337-45F71FBE325D}" type="pres">
      <dgm:prSet presAssocID="{A515B745-0792-F24A-A728-E33DF1F5ED13}" presName="text3" presStyleLbl="fgAcc3" presStyleIdx="3" presStyleCnt="4">
        <dgm:presLayoutVars>
          <dgm:chPref val="3"/>
        </dgm:presLayoutVars>
      </dgm:prSet>
      <dgm:spPr/>
      <dgm:t>
        <a:bodyPr/>
        <a:lstStyle/>
        <a:p>
          <a:endParaRPr lang="fr-FR"/>
        </a:p>
      </dgm:t>
    </dgm:pt>
    <dgm:pt modelId="{BE00C637-5468-F345-A949-8BE632C9B1A1}" type="pres">
      <dgm:prSet presAssocID="{A515B745-0792-F24A-A728-E33DF1F5ED13}" presName="hierChild4" presStyleCnt="0"/>
      <dgm:spPr/>
    </dgm:pt>
  </dgm:ptLst>
  <dgm:cxnLst>
    <dgm:cxn modelId="{F4A8F203-EFE1-B540-B751-3E543BB5E412}" srcId="{3EEF3D75-D07A-834D-98EF-8A4F7549D56B}" destId="{119BFE8B-50FF-AB4D-821B-B9FBFCB34854}" srcOrd="2" destOrd="0" parTransId="{124F0395-41AD-D543-B120-787CCB75F54D}" sibTransId="{C771BE47-EF9B-8047-A260-2C59E225F2F1}"/>
    <dgm:cxn modelId="{5EB5934F-ECE6-144F-AFDD-77031E5041D2}" srcId="{5E092ABE-F86D-B042-BE21-F7FED7AA6587}" destId="{3EEF3D75-D07A-834D-98EF-8A4F7549D56B}" srcOrd="0" destOrd="0" parTransId="{E4C609D3-7DE0-3D4F-B807-B9349AE1A6F5}" sibTransId="{F5BC35AC-13BF-9245-9684-6DEA6EAAD11D}"/>
    <dgm:cxn modelId="{0EE549FC-DA27-5846-BD48-9C74CBCDBAC9}" srcId="{119BFE8B-50FF-AB4D-821B-B9FBFCB34854}" destId="{FCBE53FB-35BD-CB4F-8F48-4DBE7F47AE97}" srcOrd="0" destOrd="0" parTransId="{C285936E-0A98-A044-8C0A-A7E6FFC9B6DB}" sibTransId="{D9D73A55-1E7C-1848-B0E2-AE79718EFCC0}"/>
    <dgm:cxn modelId="{A1DFB9C7-6338-3443-9F83-8AD724E462E3}" srcId="{3EEF3D75-D07A-834D-98EF-8A4F7549D56B}" destId="{0356C2AD-3644-2D4D-83B0-CACC3B5B19CB}" srcOrd="3" destOrd="0" parTransId="{5C79D4E6-3405-9D4B-9D82-A96BC5DFEE76}" sibTransId="{7B709AE1-E2BC-0247-98C8-68022A11E97C}"/>
    <dgm:cxn modelId="{EE66C879-4515-D84E-8A1A-30877391DBF9}" type="presOf" srcId="{27F1C543-4B8B-7F4E-9679-57D04F5F5E69}" destId="{9B900E55-BBA4-DC4C-A730-69FBC996733D}" srcOrd="0" destOrd="0" presId="urn:microsoft.com/office/officeart/2005/8/layout/hierarchy1"/>
    <dgm:cxn modelId="{03372C5A-7E44-FF4E-BE87-C0BB326DEC4A}" type="presOf" srcId="{EE030EB4-D658-7545-AD8B-631EB2EFB432}" destId="{6E972A83-3930-F644-B19E-350104A2F491}" srcOrd="0" destOrd="0" presId="urn:microsoft.com/office/officeart/2005/8/layout/hierarchy1"/>
    <dgm:cxn modelId="{BC36C294-F9D7-654F-8022-CC5C209A503A}" srcId="{3EEF3D75-D07A-834D-98EF-8A4F7549D56B}" destId="{EE030EB4-D658-7545-AD8B-631EB2EFB432}" srcOrd="0" destOrd="0" parTransId="{EB1CD2AE-BA9D-CB48-BFAD-97611A80EF8E}" sibTransId="{55358E8B-C3B4-B84D-9568-DBC6293F6A63}"/>
    <dgm:cxn modelId="{38F7A2A2-B968-2A4E-BA42-2E2092C80A56}" type="presOf" srcId="{FD18C5F1-4809-CE4E-8759-891E10F4FA03}" destId="{64EAE003-A284-3D43-8B88-9F3ECE4F181E}" srcOrd="0" destOrd="0" presId="urn:microsoft.com/office/officeart/2005/8/layout/hierarchy1"/>
    <dgm:cxn modelId="{032670A5-B3B6-FB40-84BA-0476A143C816}" type="presOf" srcId="{0976C8A9-14F3-6F4B-888F-7617DB344AA7}" destId="{A6BA6C21-06F8-3244-8881-45F119B86D65}" srcOrd="0" destOrd="0" presId="urn:microsoft.com/office/officeart/2005/8/layout/hierarchy1"/>
    <dgm:cxn modelId="{D80EC586-AA16-274A-91B5-95162B779DA6}" type="presOf" srcId="{96E74733-EED3-2C4C-9D34-D0A12ADC2100}" destId="{23094A5A-9357-4B40-9A20-8398D12ADC32}" srcOrd="0" destOrd="0" presId="urn:microsoft.com/office/officeart/2005/8/layout/hierarchy1"/>
    <dgm:cxn modelId="{B66AE640-25AE-0D4D-B217-4988B0C1C036}" srcId="{6EA5B94A-EF9B-DA45-9D99-152D7E816EBE}" destId="{FD18C5F1-4809-CE4E-8759-891E10F4FA03}" srcOrd="0" destOrd="0" parTransId="{25A24F7D-84EC-6E4F-98FC-B81B8AC10106}" sibTransId="{1C51C62C-C7D0-DB4A-8569-DBE154F7E463}"/>
    <dgm:cxn modelId="{082A536C-73CC-FD41-B832-5EC9AB89D728}" srcId="{0356C2AD-3644-2D4D-83B0-CACC3B5B19CB}" destId="{A515B745-0792-F24A-A728-E33DF1F5ED13}" srcOrd="0" destOrd="0" parTransId="{E4160D05-A87F-924D-A0FF-620082184C82}" sibTransId="{F6C22DCE-5339-6F41-95DA-C8B127495273}"/>
    <dgm:cxn modelId="{A7FAEAFD-6CC5-144C-A77B-C04B13C27C9C}" srcId="{3EEF3D75-D07A-834D-98EF-8A4F7549D56B}" destId="{6EA5B94A-EF9B-DA45-9D99-152D7E816EBE}" srcOrd="1" destOrd="0" parTransId="{0976C8A9-14F3-6F4B-888F-7617DB344AA7}" sibTransId="{C9EDE5E1-AF03-B24B-86B4-63CA13EC75EB}"/>
    <dgm:cxn modelId="{E2EF03E8-11C1-694F-8B35-BBDF79A3A53D}" type="presOf" srcId="{119BFE8B-50FF-AB4D-821B-B9FBFCB34854}" destId="{D2C04891-D766-6E4B-ACE0-E8C824BA1C11}" srcOrd="0" destOrd="0" presId="urn:microsoft.com/office/officeart/2005/8/layout/hierarchy1"/>
    <dgm:cxn modelId="{1BBDDA62-96E8-1445-BB42-88DB6C67037D}" type="presOf" srcId="{E4160D05-A87F-924D-A0FF-620082184C82}" destId="{B8F493EB-D0F0-BB45-9728-B253A9A7D2E4}" srcOrd="0" destOrd="0" presId="urn:microsoft.com/office/officeart/2005/8/layout/hierarchy1"/>
    <dgm:cxn modelId="{0B2247A3-C7EE-9745-BC34-0F7977D956B0}" type="presOf" srcId="{124F0395-41AD-D543-B120-787CCB75F54D}" destId="{B24AA90A-E871-BA42-B878-EE9F3E9D1A66}" srcOrd="0" destOrd="0" presId="urn:microsoft.com/office/officeart/2005/8/layout/hierarchy1"/>
    <dgm:cxn modelId="{0F54DBA4-D567-3140-B800-3F2A498CAE7B}" type="presOf" srcId="{0356C2AD-3644-2D4D-83B0-CACC3B5B19CB}" destId="{42B26612-C4D4-DB4D-925B-BB42D2F716FC}" srcOrd="0" destOrd="0" presId="urn:microsoft.com/office/officeart/2005/8/layout/hierarchy1"/>
    <dgm:cxn modelId="{3E08A23A-39B3-9B4B-8960-9EFDEABCE198}" type="presOf" srcId="{A515B745-0792-F24A-A728-E33DF1F5ED13}" destId="{5A94E91A-5923-F94D-8337-45F71FBE325D}" srcOrd="0" destOrd="0" presId="urn:microsoft.com/office/officeart/2005/8/layout/hierarchy1"/>
    <dgm:cxn modelId="{78BEBF5E-910C-B84C-96AA-5BC804F63D69}" type="presOf" srcId="{C285936E-0A98-A044-8C0A-A7E6FFC9B6DB}" destId="{C45F8D35-E812-9E4F-87CF-1FDF77127F94}" srcOrd="0" destOrd="0" presId="urn:microsoft.com/office/officeart/2005/8/layout/hierarchy1"/>
    <dgm:cxn modelId="{8560015A-3EDB-544C-A95E-D6EF308EB4B1}" type="presOf" srcId="{6EA5B94A-EF9B-DA45-9D99-152D7E816EBE}" destId="{952BC246-1283-8A49-A81A-3B2561C954A3}" srcOrd="0" destOrd="0" presId="urn:microsoft.com/office/officeart/2005/8/layout/hierarchy1"/>
    <dgm:cxn modelId="{4AB74EB1-B7B9-1841-AD52-41BCF38CE562}" srcId="{EE030EB4-D658-7545-AD8B-631EB2EFB432}" destId="{96E74733-EED3-2C4C-9D34-D0A12ADC2100}" srcOrd="0" destOrd="0" parTransId="{27F1C543-4B8B-7F4E-9679-57D04F5F5E69}" sibTransId="{18B57422-EF8D-9848-BC6C-99271E11221A}"/>
    <dgm:cxn modelId="{2DAF4FDF-194B-E340-9B8E-2E8CB7DFD94F}" type="presOf" srcId="{25A24F7D-84EC-6E4F-98FC-B81B8AC10106}" destId="{E0A54F42-B5C9-9D49-B273-AEC2EA7EF630}" srcOrd="0" destOrd="0" presId="urn:microsoft.com/office/officeart/2005/8/layout/hierarchy1"/>
    <dgm:cxn modelId="{310A1E5F-1AB4-7942-927B-CC5EDC4B0C79}" type="presOf" srcId="{FCBE53FB-35BD-CB4F-8F48-4DBE7F47AE97}" destId="{0951F2CF-CCB3-DD47-82BF-1E99B85851CD}" srcOrd="0" destOrd="0" presId="urn:microsoft.com/office/officeart/2005/8/layout/hierarchy1"/>
    <dgm:cxn modelId="{71BF6AC4-2225-ED44-B1D0-6926F471F838}" type="presOf" srcId="{5C79D4E6-3405-9D4B-9D82-A96BC5DFEE76}" destId="{1F9F66F6-282A-6448-9EB2-3329D6337413}" srcOrd="0" destOrd="0" presId="urn:microsoft.com/office/officeart/2005/8/layout/hierarchy1"/>
    <dgm:cxn modelId="{423A9E32-E0A2-D248-A12E-427EA936D585}" type="presOf" srcId="{3EEF3D75-D07A-834D-98EF-8A4F7549D56B}" destId="{EDF2AB65-8A8F-9E40-9FE5-90637B152BB0}" srcOrd="0" destOrd="0" presId="urn:microsoft.com/office/officeart/2005/8/layout/hierarchy1"/>
    <dgm:cxn modelId="{4DC32F65-FF13-1A4C-A9C4-0311C055CFAE}" type="presOf" srcId="{EB1CD2AE-BA9D-CB48-BFAD-97611A80EF8E}" destId="{B481259E-045A-1A4D-8AD3-20CEA9A263D1}" srcOrd="0" destOrd="0" presId="urn:microsoft.com/office/officeart/2005/8/layout/hierarchy1"/>
    <dgm:cxn modelId="{DBFB3436-88B3-CF40-B0F8-E566791CA07D}" type="presOf" srcId="{5E092ABE-F86D-B042-BE21-F7FED7AA6587}" destId="{FFF8C400-532D-944B-B663-7DF0B79BA98C}" srcOrd="0" destOrd="0" presId="urn:microsoft.com/office/officeart/2005/8/layout/hierarchy1"/>
    <dgm:cxn modelId="{A9A3FD85-8DB2-B647-8870-49BF0203D144}" type="presParOf" srcId="{FFF8C400-532D-944B-B663-7DF0B79BA98C}" destId="{36B2F2B9-BDED-3B49-B35B-9045007FDC76}" srcOrd="0" destOrd="0" presId="urn:microsoft.com/office/officeart/2005/8/layout/hierarchy1"/>
    <dgm:cxn modelId="{E801B667-414E-CD4D-8068-B3942578BE52}" type="presParOf" srcId="{36B2F2B9-BDED-3B49-B35B-9045007FDC76}" destId="{25830BFC-A33B-934A-8579-C5890947000E}" srcOrd="0" destOrd="0" presId="urn:microsoft.com/office/officeart/2005/8/layout/hierarchy1"/>
    <dgm:cxn modelId="{8CB8C186-04B2-1A47-B7C6-8ACF3131C2CF}" type="presParOf" srcId="{25830BFC-A33B-934A-8579-C5890947000E}" destId="{6F16EBF2-4162-3A4A-91A5-15299DAA1BD4}" srcOrd="0" destOrd="0" presId="urn:microsoft.com/office/officeart/2005/8/layout/hierarchy1"/>
    <dgm:cxn modelId="{F28268B4-49F5-2946-8462-97327332EF26}" type="presParOf" srcId="{25830BFC-A33B-934A-8579-C5890947000E}" destId="{EDF2AB65-8A8F-9E40-9FE5-90637B152BB0}" srcOrd="1" destOrd="0" presId="urn:microsoft.com/office/officeart/2005/8/layout/hierarchy1"/>
    <dgm:cxn modelId="{BE642661-25A9-FA40-95A5-265368A0A587}" type="presParOf" srcId="{36B2F2B9-BDED-3B49-B35B-9045007FDC76}" destId="{28F9F376-0DD3-7843-A4CA-B1DDF8DC19DE}" srcOrd="1" destOrd="0" presId="urn:microsoft.com/office/officeart/2005/8/layout/hierarchy1"/>
    <dgm:cxn modelId="{90C74E35-0060-D74D-A3FF-A2D625FB91E9}" type="presParOf" srcId="{28F9F376-0DD3-7843-A4CA-B1DDF8DC19DE}" destId="{B481259E-045A-1A4D-8AD3-20CEA9A263D1}" srcOrd="0" destOrd="0" presId="urn:microsoft.com/office/officeart/2005/8/layout/hierarchy1"/>
    <dgm:cxn modelId="{3A962D8D-073C-3A46-9F09-813B5BE6EFB1}" type="presParOf" srcId="{28F9F376-0DD3-7843-A4CA-B1DDF8DC19DE}" destId="{A4DC43C8-792B-134B-9583-6D6F1A379E8F}" srcOrd="1" destOrd="0" presId="urn:microsoft.com/office/officeart/2005/8/layout/hierarchy1"/>
    <dgm:cxn modelId="{0E4E80E4-C04E-2046-B73F-9B1592A1EFD0}" type="presParOf" srcId="{A4DC43C8-792B-134B-9583-6D6F1A379E8F}" destId="{D7BC2C54-6D2E-2A47-B78C-3A99E5EAAFAA}" srcOrd="0" destOrd="0" presId="urn:microsoft.com/office/officeart/2005/8/layout/hierarchy1"/>
    <dgm:cxn modelId="{DBF57372-7F10-0E49-A165-71B974B2F5A5}" type="presParOf" srcId="{D7BC2C54-6D2E-2A47-B78C-3A99E5EAAFAA}" destId="{21A440B9-8EB7-4C46-9B7A-C31CC517285E}" srcOrd="0" destOrd="0" presId="urn:microsoft.com/office/officeart/2005/8/layout/hierarchy1"/>
    <dgm:cxn modelId="{C930EBF8-E28B-BE43-B593-E297CB0DBF04}" type="presParOf" srcId="{D7BC2C54-6D2E-2A47-B78C-3A99E5EAAFAA}" destId="{6E972A83-3930-F644-B19E-350104A2F491}" srcOrd="1" destOrd="0" presId="urn:microsoft.com/office/officeart/2005/8/layout/hierarchy1"/>
    <dgm:cxn modelId="{C348CC5E-D917-E947-A652-38CAF1E9B0EE}" type="presParOf" srcId="{A4DC43C8-792B-134B-9583-6D6F1A379E8F}" destId="{AB89E0CC-B985-6741-BEF5-0F398407FFD5}" srcOrd="1" destOrd="0" presId="urn:microsoft.com/office/officeart/2005/8/layout/hierarchy1"/>
    <dgm:cxn modelId="{8D25544B-3664-B249-92C0-6F4C6255A0E3}" type="presParOf" srcId="{AB89E0CC-B985-6741-BEF5-0F398407FFD5}" destId="{9B900E55-BBA4-DC4C-A730-69FBC996733D}" srcOrd="0" destOrd="0" presId="urn:microsoft.com/office/officeart/2005/8/layout/hierarchy1"/>
    <dgm:cxn modelId="{2504C217-B07B-5848-9A0E-6DC45DB8A282}" type="presParOf" srcId="{AB89E0CC-B985-6741-BEF5-0F398407FFD5}" destId="{7914920D-FB77-514C-BE5F-51AEFBDAB7A0}" srcOrd="1" destOrd="0" presId="urn:microsoft.com/office/officeart/2005/8/layout/hierarchy1"/>
    <dgm:cxn modelId="{EBFFD30E-4C17-A84B-BB88-74623EA8C214}" type="presParOf" srcId="{7914920D-FB77-514C-BE5F-51AEFBDAB7A0}" destId="{32BCBA80-5AE8-5A43-8473-0B59353FF365}" srcOrd="0" destOrd="0" presId="urn:microsoft.com/office/officeart/2005/8/layout/hierarchy1"/>
    <dgm:cxn modelId="{46847C6B-C5A4-3043-9C07-35250F0C4555}" type="presParOf" srcId="{32BCBA80-5AE8-5A43-8473-0B59353FF365}" destId="{0B1F15FB-F710-B949-98F4-FD192D9EAE8B}" srcOrd="0" destOrd="0" presId="urn:microsoft.com/office/officeart/2005/8/layout/hierarchy1"/>
    <dgm:cxn modelId="{EAA79A59-78F9-C948-8000-91EA6CB22918}" type="presParOf" srcId="{32BCBA80-5AE8-5A43-8473-0B59353FF365}" destId="{23094A5A-9357-4B40-9A20-8398D12ADC32}" srcOrd="1" destOrd="0" presId="urn:microsoft.com/office/officeart/2005/8/layout/hierarchy1"/>
    <dgm:cxn modelId="{C67F5F5B-D1E3-F744-960C-F24A5CF0EA54}" type="presParOf" srcId="{7914920D-FB77-514C-BE5F-51AEFBDAB7A0}" destId="{FF1D903A-13F8-AC40-8B4B-BFAA28FA0CB1}" srcOrd="1" destOrd="0" presId="urn:microsoft.com/office/officeart/2005/8/layout/hierarchy1"/>
    <dgm:cxn modelId="{215EA613-F1A1-F143-94F4-36B52B94ECF3}" type="presParOf" srcId="{28F9F376-0DD3-7843-A4CA-B1DDF8DC19DE}" destId="{A6BA6C21-06F8-3244-8881-45F119B86D65}" srcOrd="2" destOrd="0" presId="urn:microsoft.com/office/officeart/2005/8/layout/hierarchy1"/>
    <dgm:cxn modelId="{F58C1A77-5D48-D646-8BDE-3E1214FA38C0}" type="presParOf" srcId="{28F9F376-0DD3-7843-A4CA-B1DDF8DC19DE}" destId="{769FCBD4-B432-5948-82F5-52068AB029C3}" srcOrd="3" destOrd="0" presId="urn:microsoft.com/office/officeart/2005/8/layout/hierarchy1"/>
    <dgm:cxn modelId="{7F59AAD0-152F-D94E-B9BE-325E4E7B5B23}" type="presParOf" srcId="{769FCBD4-B432-5948-82F5-52068AB029C3}" destId="{BF899CBB-E1A4-D344-9328-25670D40E886}" srcOrd="0" destOrd="0" presId="urn:microsoft.com/office/officeart/2005/8/layout/hierarchy1"/>
    <dgm:cxn modelId="{62411A95-6EF1-D940-B649-950C7E646CCA}" type="presParOf" srcId="{BF899CBB-E1A4-D344-9328-25670D40E886}" destId="{E0363A7A-7486-EC49-AE5E-F33EEEC4C6C0}" srcOrd="0" destOrd="0" presId="urn:microsoft.com/office/officeart/2005/8/layout/hierarchy1"/>
    <dgm:cxn modelId="{808CAF82-E143-224D-97A9-D2EB852D0161}" type="presParOf" srcId="{BF899CBB-E1A4-D344-9328-25670D40E886}" destId="{952BC246-1283-8A49-A81A-3B2561C954A3}" srcOrd="1" destOrd="0" presId="urn:microsoft.com/office/officeart/2005/8/layout/hierarchy1"/>
    <dgm:cxn modelId="{E3CF1725-7CBE-5040-9A95-20BF75D03FE0}" type="presParOf" srcId="{769FCBD4-B432-5948-82F5-52068AB029C3}" destId="{977CA153-862D-B24E-8010-5EC05AED4F9F}" srcOrd="1" destOrd="0" presId="urn:microsoft.com/office/officeart/2005/8/layout/hierarchy1"/>
    <dgm:cxn modelId="{558A33CF-0078-C84F-AA1B-068E209D2C79}" type="presParOf" srcId="{977CA153-862D-B24E-8010-5EC05AED4F9F}" destId="{E0A54F42-B5C9-9D49-B273-AEC2EA7EF630}" srcOrd="0" destOrd="0" presId="urn:microsoft.com/office/officeart/2005/8/layout/hierarchy1"/>
    <dgm:cxn modelId="{49F18A97-1E37-FF40-8A12-CE828D1E7F56}" type="presParOf" srcId="{977CA153-862D-B24E-8010-5EC05AED4F9F}" destId="{B59C0E89-7847-A346-B16E-1DCE25A5168D}" srcOrd="1" destOrd="0" presId="urn:microsoft.com/office/officeart/2005/8/layout/hierarchy1"/>
    <dgm:cxn modelId="{14E74F3A-36A4-D24B-AECA-BBA27CE5517D}" type="presParOf" srcId="{B59C0E89-7847-A346-B16E-1DCE25A5168D}" destId="{5817441F-2E39-0B4C-97E0-4EFF97BF82CA}" srcOrd="0" destOrd="0" presId="urn:microsoft.com/office/officeart/2005/8/layout/hierarchy1"/>
    <dgm:cxn modelId="{A0C6EE6D-56E7-BA46-9CD0-66F6DD6AD2CB}" type="presParOf" srcId="{5817441F-2E39-0B4C-97E0-4EFF97BF82CA}" destId="{437FBF1A-13C3-A54B-96D0-8B1719E4D146}" srcOrd="0" destOrd="0" presId="urn:microsoft.com/office/officeart/2005/8/layout/hierarchy1"/>
    <dgm:cxn modelId="{198B817C-01E3-2642-8397-3BCB690A3C41}" type="presParOf" srcId="{5817441F-2E39-0B4C-97E0-4EFF97BF82CA}" destId="{64EAE003-A284-3D43-8B88-9F3ECE4F181E}" srcOrd="1" destOrd="0" presId="urn:microsoft.com/office/officeart/2005/8/layout/hierarchy1"/>
    <dgm:cxn modelId="{06AA9EF3-EE53-1241-99A0-FC8E465F00B8}" type="presParOf" srcId="{B59C0E89-7847-A346-B16E-1DCE25A5168D}" destId="{94E8E11D-12AE-7441-B38C-EC1C3E99D5D5}" srcOrd="1" destOrd="0" presId="urn:microsoft.com/office/officeart/2005/8/layout/hierarchy1"/>
    <dgm:cxn modelId="{288E54C3-0959-6D4F-822F-3552631AE760}" type="presParOf" srcId="{28F9F376-0DD3-7843-A4CA-B1DDF8DC19DE}" destId="{B24AA90A-E871-BA42-B878-EE9F3E9D1A66}" srcOrd="4" destOrd="0" presId="urn:microsoft.com/office/officeart/2005/8/layout/hierarchy1"/>
    <dgm:cxn modelId="{5567052C-0959-9243-9925-34BB1DA63DCB}" type="presParOf" srcId="{28F9F376-0DD3-7843-A4CA-B1DDF8DC19DE}" destId="{795508D4-626B-E44D-9FD7-9907B06A1A25}" srcOrd="5" destOrd="0" presId="urn:microsoft.com/office/officeart/2005/8/layout/hierarchy1"/>
    <dgm:cxn modelId="{EFCDF0AF-B22E-CB41-812B-40AD6EB8543C}" type="presParOf" srcId="{795508D4-626B-E44D-9FD7-9907B06A1A25}" destId="{65577569-BC68-CE46-B063-5B1A9AE4B29D}" srcOrd="0" destOrd="0" presId="urn:microsoft.com/office/officeart/2005/8/layout/hierarchy1"/>
    <dgm:cxn modelId="{BFDDEAB4-8BC9-DF4B-9E31-39688D457CD0}" type="presParOf" srcId="{65577569-BC68-CE46-B063-5B1A9AE4B29D}" destId="{4571ACD9-5EF2-7C4C-A865-8AFF127C91A6}" srcOrd="0" destOrd="0" presId="urn:microsoft.com/office/officeart/2005/8/layout/hierarchy1"/>
    <dgm:cxn modelId="{A721CC59-3E5E-8A49-AC31-07CCB13B7070}" type="presParOf" srcId="{65577569-BC68-CE46-B063-5B1A9AE4B29D}" destId="{D2C04891-D766-6E4B-ACE0-E8C824BA1C11}" srcOrd="1" destOrd="0" presId="urn:microsoft.com/office/officeart/2005/8/layout/hierarchy1"/>
    <dgm:cxn modelId="{3F8302E8-DA55-5242-99E5-23D4B678CAA4}" type="presParOf" srcId="{795508D4-626B-E44D-9FD7-9907B06A1A25}" destId="{3ADA6F4B-1519-0B42-9936-1CC7FCC8726B}" srcOrd="1" destOrd="0" presId="urn:microsoft.com/office/officeart/2005/8/layout/hierarchy1"/>
    <dgm:cxn modelId="{788B1B25-6197-434D-95FC-C3B07825BF1E}" type="presParOf" srcId="{3ADA6F4B-1519-0B42-9936-1CC7FCC8726B}" destId="{C45F8D35-E812-9E4F-87CF-1FDF77127F94}" srcOrd="0" destOrd="0" presId="urn:microsoft.com/office/officeart/2005/8/layout/hierarchy1"/>
    <dgm:cxn modelId="{12BAB3E1-C467-884F-B4D8-EB4C71EA5BF8}" type="presParOf" srcId="{3ADA6F4B-1519-0B42-9936-1CC7FCC8726B}" destId="{5FEDC6F1-1641-D443-81C5-666CA9983E1E}" srcOrd="1" destOrd="0" presId="urn:microsoft.com/office/officeart/2005/8/layout/hierarchy1"/>
    <dgm:cxn modelId="{1C15800F-BA67-BF41-A63A-2F8E7CA8F753}" type="presParOf" srcId="{5FEDC6F1-1641-D443-81C5-666CA9983E1E}" destId="{38FF3240-922F-414D-AA28-C8BC1C8A85E4}" srcOrd="0" destOrd="0" presId="urn:microsoft.com/office/officeart/2005/8/layout/hierarchy1"/>
    <dgm:cxn modelId="{0BC92EF8-EB54-654C-A70F-68A51CD6F28B}" type="presParOf" srcId="{38FF3240-922F-414D-AA28-C8BC1C8A85E4}" destId="{D7F11B65-F084-B948-A613-C44E1B9BAB9D}" srcOrd="0" destOrd="0" presId="urn:microsoft.com/office/officeart/2005/8/layout/hierarchy1"/>
    <dgm:cxn modelId="{6E0D44D7-5A51-224F-85BF-97EFB6B282EF}" type="presParOf" srcId="{38FF3240-922F-414D-AA28-C8BC1C8A85E4}" destId="{0951F2CF-CCB3-DD47-82BF-1E99B85851CD}" srcOrd="1" destOrd="0" presId="urn:microsoft.com/office/officeart/2005/8/layout/hierarchy1"/>
    <dgm:cxn modelId="{2C45EB8A-A0BB-5146-897B-6F714ECDFA60}" type="presParOf" srcId="{5FEDC6F1-1641-D443-81C5-666CA9983E1E}" destId="{2F4CAB39-5CB2-A644-A678-28A83931769C}" srcOrd="1" destOrd="0" presId="urn:microsoft.com/office/officeart/2005/8/layout/hierarchy1"/>
    <dgm:cxn modelId="{9222A643-F6AC-8949-ADF2-4EDEC597340F}" type="presParOf" srcId="{28F9F376-0DD3-7843-A4CA-B1DDF8DC19DE}" destId="{1F9F66F6-282A-6448-9EB2-3329D6337413}" srcOrd="6" destOrd="0" presId="urn:microsoft.com/office/officeart/2005/8/layout/hierarchy1"/>
    <dgm:cxn modelId="{1CC4681A-0E6A-E442-8037-D02A788F936F}" type="presParOf" srcId="{28F9F376-0DD3-7843-A4CA-B1DDF8DC19DE}" destId="{F12C9C14-3F4D-964C-93BA-C4D0DF894BE9}" srcOrd="7" destOrd="0" presId="urn:microsoft.com/office/officeart/2005/8/layout/hierarchy1"/>
    <dgm:cxn modelId="{13B5B990-C3D2-6842-80DD-3E3708522339}" type="presParOf" srcId="{F12C9C14-3F4D-964C-93BA-C4D0DF894BE9}" destId="{D4E900E3-16CA-304D-9A18-6A50F856CB6A}" srcOrd="0" destOrd="0" presId="urn:microsoft.com/office/officeart/2005/8/layout/hierarchy1"/>
    <dgm:cxn modelId="{DEABA29A-E592-AD4F-A1CA-68C573B3E53E}" type="presParOf" srcId="{D4E900E3-16CA-304D-9A18-6A50F856CB6A}" destId="{5B8B534D-CBDB-6041-A2CB-8B8E8C29EEEF}" srcOrd="0" destOrd="0" presId="urn:microsoft.com/office/officeart/2005/8/layout/hierarchy1"/>
    <dgm:cxn modelId="{BE0DA31F-5486-6049-932E-0A742B98AEEC}" type="presParOf" srcId="{D4E900E3-16CA-304D-9A18-6A50F856CB6A}" destId="{42B26612-C4D4-DB4D-925B-BB42D2F716FC}" srcOrd="1" destOrd="0" presId="urn:microsoft.com/office/officeart/2005/8/layout/hierarchy1"/>
    <dgm:cxn modelId="{80279C47-3838-AE45-9A40-787275689BD1}" type="presParOf" srcId="{F12C9C14-3F4D-964C-93BA-C4D0DF894BE9}" destId="{91151B88-97EC-EB4E-8B23-2B03BEDBEAE5}" srcOrd="1" destOrd="0" presId="urn:microsoft.com/office/officeart/2005/8/layout/hierarchy1"/>
    <dgm:cxn modelId="{FCC04F44-94CD-E043-A1DE-74D72C74F5B3}" type="presParOf" srcId="{91151B88-97EC-EB4E-8B23-2B03BEDBEAE5}" destId="{B8F493EB-D0F0-BB45-9728-B253A9A7D2E4}" srcOrd="0" destOrd="0" presId="urn:microsoft.com/office/officeart/2005/8/layout/hierarchy1"/>
    <dgm:cxn modelId="{D6B2672D-00E2-2F48-A08F-DABE744A743A}" type="presParOf" srcId="{91151B88-97EC-EB4E-8B23-2B03BEDBEAE5}" destId="{D5820EDF-BFCA-4742-B599-2A40C4EBD8E8}" srcOrd="1" destOrd="0" presId="urn:microsoft.com/office/officeart/2005/8/layout/hierarchy1"/>
    <dgm:cxn modelId="{D868D579-764B-B744-9A48-640005C54BC1}" type="presParOf" srcId="{D5820EDF-BFCA-4742-B599-2A40C4EBD8E8}" destId="{D65BAA60-2B57-8946-AB42-6684BD7585E6}" srcOrd="0" destOrd="0" presId="urn:microsoft.com/office/officeart/2005/8/layout/hierarchy1"/>
    <dgm:cxn modelId="{4D95D6B4-3CE4-C54D-A966-83C8AB9273ED}" type="presParOf" srcId="{D65BAA60-2B57-8946-AB42-6684BD7585E6}" destId="{956ED750-A102-E14A-B6B0-75B0175E7483}" srcOrd="0" destOrd="0" presId="urn:microsoft.com/office/officeart/2005/8/layout/hierarchy1"/>
    <dgm:cxn modelId="{2B1AD819-C559-284A-A55B-A6A68E228BE2}" type="presParOf" srcId="{D65BAA60-2B57-8946-AB42-6684BD7585E6}" destId="{5A94E91A-5923-F94D-8337-45F71FBE325D}" srcOrd="1" destOrd="0" presId="urn:microsoft.com/office/officeart/2005/8/layout/hierarchy1"/>
    <dgm:cxn modelId="{BCC22761-50E8-E248-B9FA-1A5744DE8CC9}" type="presParOf" srcId="{D5820EDF-BFCA-4742-B599-2A40C4EBD8E8}" destId="{BE00C637-5468-F345-A949-8BE632C9B1A1}" srcOrd="1" destOrd="0" presId="urn:microsoft.com/office/officeart/2005/8/layout/hierarchy1"/>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F493EB-D0F0-BB45-9728-B253A9A7D2E4}">
      <dsp:nvSpPr>
        <dsp:cNvPr id="0" name=""/>
        <dsp:cNvSpPr/>
      </dsp:nvSpPr>
      <dsp:spPr>
        <a:xfrm>
          <a:off x="11877106" y="4205511"/>
          <a:ext cx="91440" cy="783300"/>
        </a:xfrm>
        <a:custGeom>
          <a:avLst/>
          <a:gdLst/>
          <a:ahLst/>
          <a:cxnLst/>
          <a:rect l="0" t="0" r="0" b="0"/>
          <a:pathLst>
            <a:path>
              <a:moveTo>
                <a:pt x="45720" y="0"/>
              </a:moveTo>
              <a:lnTo>
                <a:pt x="45720" y="78330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F9F66F6-282A-6448-9EB2-3329D6337413}">
      <dsp:nvSpPr>
        <dsp:cNvPr id="0" name=""/>
        <dsp:cNvSpPr/>
      </dsp:nvSpPr>
      <dsp:spPr>
        <a:xfrm>
          <a:off x="6985116" y="1711968"/>
          <a:ext cx="4937709" cy="783300"/>
        </a:xfrm>
        <a:custGeom>
          <a:avLst/>
          <a:gdLst/>
          <a:ahLst/>
          <a:cxnLst/>
          <a:rect l="0" t="0" r="0" b="0"/>
          <a:pathLst>
            <a:path>
              <a:moveTo>
                <a:pt x="0" y="0"/>
              </a:moveTo>
              <a:lnTo>
                <a:pt x="0" y="533796"/>
              </a:lnTo>
              <a:lnTo>
                <a:pt x="4937709" y="533796"/>
              </a:lnTo>
              <a:lnTo>
                <a:pt x="4937709" y="78330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45F8D35-E812-9E4F-87CF-1FDF77127F94}">
      <dsp:nvSpPr>
        <dsp:cNvPr id="0" name=""/>
        <dsp:cNvSpPr/>
      </dsp:nvSpPr>
      <dsp:spPr>
        <a:xfrm>
          <a:off x="8585299" y="4205511"/>
          <a:ext cx="91440" cy="783300"/>
        </a:xfrm>
        <a:custGeom>
          <a:avLst/>
          <a:gdLst/>
          <a:ahLst/>
          <a:cxnLst/>
          <a:rect l="0" t="0" r="0" b="0"/>
          <a:pathLst>
            <a:path>
              <a:moveTo>
                <a:pt x="45720" y="0"/>
              </a:moveTo>
              <a:lnTo>
                <a:pt x="45720" y="78330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24AA90A-E871-BA42-B878-EE9F3E9D1A66}">
      <dsp:nvSpPr>
        <dsp:cNvPr id="0" name=""/>
        <dsp:cNvSpPr/>
      </dsp:nvSpPr>
      <dsp:spPr>
        <a:xfrm>
          <a:off x="6985116" y="1711968"/>
          <a:ext cx="1645903" cy="783300"/>
        </a:xfrm>
        <a:custGeom>
          <a:avLst/>
          <a:gdLst/>
          <a:ahLst/>
          <a:cxnLst/>
          <a:rect l="0" t="0" r="0" b="0"/>
          <a:pathLst>
            <a:path>
              <a:moveTo>
                <a:pt x="0" y="0"/>
              </a:moveTo>
              <a:lnTo>
                <a:pt x="0" y="533796"/>
              </a:lnTo>
              <a:lnTo>
                <a:pt x="1645903" y="533796"/>
              </a:lnTo>
              <a:lnTo>
                <a:pt x="1645903" y="78330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0A54F42-B5C9-9D49-B273-AEC2EA7EF630}">
      <dsp:nvSpPr>
        <dsp:cNvPr id="0" name=""/>
        <dsp:cNvSpPr/>
      </dsp:nvSpPr>
      <dsp:spPr>
        <a:xfrm>
          <a:off x="5293493" y="4205511"/>
          <a:ext cx="91440" cy="783300"/>
        </a:xfrm>
        <a:custGeom>
          <a:avLst/>
          <a:gdLst/>
          <a:ahLst/>
          <a:cxnLst/>
          <a:rect l="0" t="0" r="0" b="0"/>
          <a:pathLst>
            <a:path>
              <a:moveTo>
                <a:pt x="45720" y="0"/>
              </a:moveTo>
              <a:lnTo>
                <a:pt x="45720" y="78330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6BA6C21-06F8-3244-8881-45F119B86D65}">
      <dsp:nvSpPr>
        <dsp:cNvPr id="0" name=""/>
        <dsp:cNvSpPr/>
      </dsp:nvSpPr>
      <dsp:spPr>
        <a:xfrm>
          <a:off x="5339213" y="1711968"/>
          <a:ext cx="1645903" cy="783300"/>
        </a:xfrm>
        <a:custGeom>
          <a:avLst/>
          <a:gdLst/>
          <a:ahLst/>
          <a:cxnLst/>
          <a:rect l="0" t="0" r="0" b="0"/>
          <a:pathLst>
            <a:path>
              <a:moveTo>
                <a:pt x="1645903" y="0"/>
              </a:moveTo>
              <a:lnTo>
                <a:pt x="1645903" y="533796"/>
              </a:lnTo>
              <a:lnTo>
                <a:pt x="0" y="533796"/>
              </a:lnTo>
              <a:lnTo>
                <a:pt x="0" y="78330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B900E55-BBA4-DC4C-A730-69FBC996733D}">
      <dsp:nvSpPr>
        <dsp:cNvPr id="0" name=""/>
        <dsp:cNvSpPr/>
      </dsp:nvSpPr>
      <dsp:spPr>
        <a:xfrm>
          <a:off x="2001686" y="4205511"/>
          <a:ext cx="91440" cy="783300"/>
        </a:xfrm>
        <a:custGeom>
          <a:avLst/>
          <a:gdLst/>
          <a:ahLst/>
          <a:cxnLst/>
          <a:rect l="0" t="0" r="0" b="0"/>
          <a:pathLst>
            <a:path>
              <a:moveTo>
                <a:pt x="45720" y="0"/>
              </a:moveTo>
              <a:lnTo>
                <a:pt x="45720" y="78330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481259E-045A-1A4D-8AD3-20CEA9A263D1}">
      <dsp:nvSpPr>
        <dsp:cNvPr id="0" name=""/>
        <dsp:cNvSpPr/>
      </dsp:nvSpPr>
      <dsp:spPr>
        <a:xfrm>
          <a:off x="2047406" y="1711968"/>
          <a:ext cx="4937709" cy="783300"/>
        </a:xfrm>
        <a:custGeom>
          <a:avLst/>
          <a:gdLst/>
          <a:ahLst/>
          <a:cxnLst/>
          <a:rect l="0" t="0" r="0" b="0"/>
          <a:pathLst>
            <a:path>
              <a:moveTo>
                <a:pt x="4937709" y="0"/>
              </a:moveTo>
              <a:lnTo>
                <a:pt x="4937709" y="533796"/>
              </a:lnTo>
              <a:lnTo>
                <a:pt x="0" y="533796"/>
              </a:lnTo>
              <a:lnTo>
                <a:pt x="0" y="78330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F16EBF2-4162-3A4A-91A5-15299DAA1BD4}">
      <dsp:nvSpPr>
        <dsp:cNvPr id="0" name=""/>
        <dsp:cNvSpPr/>
      </dsp:nvSpPr>
      <dsp:spPr>
        <a:xfrm>
          <a:off x="5638468" y="1725"/>
          <a:ext cx="2693296" cy="1710243"/>
        </a:xfrm>
        <a:prstGeom prst="roundRect">
          <a:avLst>
            <a:gd name="adj" fmla="val 10000"/>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DF2AB65-8A8F-9E40-9FE5-90637B152BB0}">
      <dsp:nvSpPr>
        <dsp:cNvPr id="0" name=""/>
        <dsp:cNvSpPr/>
      </dsp:nvSpPr>
      <dsp:spPr>
        <a:xfrm>
          <a:off x="5937723" y="286017"/>
          <a:ext cx="2693296" cy="1710243"/>
        </a:xfrm>
        <a:prstGeom prst="roundRect">
          <a:avLst>
            <a:gd name="adj" fmla="val 10000"/>
          </a:avLst>
        </a:prstGeom>
        <a:solidFill>
          <a:schemeClr val="bg1">
            <a:lumMod val="50000"/>
            <a:alpha val="9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CA" sz="2400" b="1" kern="1200" noProof="0" dirty="0">
              <a:solidFill>
                <a:schemeClr val="bg1"/>
              </a:solidFill>
              <a:latin typeface="Arial" panose="020B0604020202020204" pitchFamily="34" charset="0"/>
              <a:cs typeface="Arial" panose="020B0604020202020204" pitchFamily="34" charset="0"/>
            </a:rPr>
            <a:t>Pharm. D. </a:t>
          </a:r>
        </a:p>
        <a:p>
          <a:pPr lvl="0" algn="ctr" defTabSz="1066800">
            <a:lnSpc>
              <a:spcPct val="90000"/>
            </a:lnSpc>
            <a:spcBef>
              <a:spcPct val="0"/>
            </a:spcBef>
            <a:spcAft>
              <a:spcPct val="35000"/>
            </a:spcAft>
          </a:pPr>
          <a:r>
            <a:rPr lang="en-CA" sz="2400" b="1" kern="1200" noProof="0" dirty="0">
              <a:solidFill>
                <a:schemeClr val="bg1"/>
              </a:solidFill>
              <a:latin typeface="Arial" panose="020B0604020202020204" pitchFamily="34" charset="0"/>
              <a:cs typeface="Arial" panose="020B0604020202020204" pitchFamily="34" charset="0"/>
            </a:rPr>
            <a:t>Wellbeing Scale</a:t>
          </a:r>
        </a:p>
      </dsp:txBody>
      <dsp:txXfrm>
        <a:off x="5987814" y="336108"/>
        <a:ext cx="2593114" cy="1610061"/>
      </dsp:txXfrm>
    </dsp:sp>
    <dsp:sp modelId="{21A440B9-8EB7-4C46-9B7A-C31CC517285E}">
      <dsp:nvSpPr>
        <dsp:cNvPr id="0" name=""/>
        <dsp:cNvSpPr/>
      </dsp:nvSpPr>
      <dsp:spPr>
        <a:xfrm>
          <a:off x="700758" y="2495268"/>
          <a:ext cx="2693296" cy="1710243"/>
        </a:xfrm>
        <a:prstGeom prst="roundRect">
          <a:avLst>
            <a:gd name="adj" fmla="val 10000"/>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E972A83-3930-F644-B19E-350104A2F491}">
      <dsp:nvSpPr>
        <dsp:cNvPr id="0" name=""/>
        <dsp:cNvSpPr/>
      </dsp:nvSpPr>
      <dsp:spPr>
        <a:xfrm>
          <a:off x="1000013" y="2779561"/>
          <a:ext cx="2693296" cy="1710243"/>
        </a:xfrm>
        <a:prstGeom prst="roundRect">
          <a:avLst>
            <a:gd name="adj" fmla="val 10000"/>
          </a:avLst>
        </a:prstGeom>
        <a:solidFill>
          <a:srgbClr val="E5F0F8">
            <a:alpha val="90000"/>
          </a:srgb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CA" sz="2100" b="1" kern="1200" noProof="0" dirty="0">
              <a:latin typeface="Arial" panose="020B0604020202020204" pitchFamily="34" charset="0"/>
              <a:cs typeface="Arial" panose="020B0604020202020204" pitchFamily="34" charset="0"/>
            </a:rPr>
            <a:t>Academic </a:t>
          </a:r>
        </a:p>
        <a:p>
          <a:pPr lvl="0" algn="ctr" defTabSz="933450">
            <a:lnSpc>
              <a:spcPct val="90000"/>
            </a:lnSpc>
            <a:spcBef>
              <a:spcPct val="0"/>
            </a:spcBef>
            <a:spcAft>
              <a:spcPct val="35000"/>
            </a:spcAft>
          </a:pPr>
          <a:r>
            <a:rPr lang="en-CA" sz="2100" b="1" kern="1200" noProof="0" dirty="0">
              <a:latin typeface="Arial" panose="020B0604020202020204" pitchFamily="34" charset="0"/>
              <a:cs typeface="Arial" panose="020B0604020202020204" pitchFamily="34" charset="0"/>
            </a:rPr>
            <a:t>Self-Efficacy</a:t>
          </a:r>
        </a:p>
      </dsp:txBody>
      <dsp:txXfrm>
        <a:off x="1050104" y="2829652"/>
        <a:ext cx="2593114" cy="1610061"/>
      </dsp:txXfrm>
    </dsp:sp>
    <dsp:sp modelId="{0B1F15FB-F710-B949-98F4-FD192D9EAE8B}">
      <dsp:nvSpPr>
        <dsp:cNvPr id="0" name=""/>
        <dsp:cNvSpPr/>
      </dsp:nvSpPr>
      <dsp:spPr>
        <a:xfrm>
          <a:off x="700758" y="4988812"/>
          <a:ext cx="2693296" cy="1710243"/>
        </a:xfrm>
        <a:prstGeom prst="roundRect">
          <a:avLst>
            <a:gd name="adj" fmla="val 10000"/>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3094A5A-9357-4B40-9A20-8398D12ADC32}">
      <dsp:nvSpPr>
        <dsp:cNvPr id="0" name=""/>
        <dsp:cNvSpPr/>
      </dsp:nvSpPr>
      <dsp:spPr>
        <a:xfrm>
          <a:off x="1000013" y="5273104"/>
          <a:ext cx="2693296" cy="171024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CA" sz="1800" kern="1200" noProof="0" dirty="0">
              <a:latin typeface="Arial" panose="020B0604020202020204" pitchFamily="34" charset="0"/>
              <a:cs typeface="Arial" panose="020B0604020202020204" pitchFamily="34" charset="0"/>
            </a:rPr>
            <a:t>In control; (Satisfied); (Competent); Belonging in the program; Efficient; (Reassured); (Prepared); Happy</a:t>
          </a:r>
        </a:p>
      </dsp:txBody>
      <dsp:txXfrm>
        <a:off x="1050104" y="5323195"/>
        <a:ext cx="2593114" cy="1610061"/>
      </dsp:txXfrm>
    </dsp:sp>
    <dsp:sp modelId="{E0363A7A-7486-EC49-AE5E-F33EEEC4C6C0}">
      <dsp:nvSpPr>
        <dsp:cNvPr id="0" name=""/>
        <dsp:cNvSpPr/>
      </dsp:nvSpPr>
      <dsp:spPr>
        <a:xfrm>
          <a:off x="3992565" y="2495268"/>
          <a:ext cx="2693296" cy="1710243"/>
        </a:xfrm>
        <a:prstGeom prst="roundRect">
          <a:avLst>
            <a:gd name="adj" fmla="val 10000"/>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52BC246-1283-8A49-A81A-3B2561C954A3}">
      <dsp:nvSpPr>
        <dsp:cNvPr id="0" name=""/>
        <dsp:cNvSpPr/>
      </dsp:nvSpPr>
      <dsp:spPr>
        <a:xfrm>
          <a:off x="4291820" y="2779561"/>
          <a:ext cx="2693296" cy="1710243"/>
        </a:xfrm>
        <a:prstGeom prst="roundRect">
          <a:avLst>
            <a:gd name="adj" fmla="val 10000"/>
          </a:avLst>
        </a:prstGeom>
        <a:solidFill>
          <a:srgbClr val="E5F0F8">
            <a:alpha val="90000"/>
          </a:srgb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CA" sz="2100" b="1" kern="1200" noProof="0" dirty="0">
              <a:latin typeface="Arial" panose="020B0604020202020204" pitchFamily="34" charset="0"/>
              <a:cs typeface="Arial" panose="020B0604020202020204" pitchFamily="34" charset="0"/>
            </a:rPr>
            <a:t>Intrinsic</a:t>
          </a:r>
        </a:p>
        <a:p>
          <a:pPr lvl="0" algn="ctr" defTabSz="933450">
            <a:lnSpc>
              <a:spcPct val="90000"/>
            </a:lnSpc>
            <a:spcBef>
              <a:spcPct val="0"/>
            </a:spcBef>
            <a:spcAft>
              <a:spcPct val="35000"/>
            </a:spcAft>
          </a:pPr>
          <a:r>
            <a:rPr lang="en-CA" sz="2100" b="1" kern="1200" noProof="0" dirty="0">
              <a:latin typeface="Arial" panose="020B0604020202020204" pitchFamily="34" charset="0"/>
              <a:cs typeface="Arial" panose="020B0604020202020204" pitchFamily="34" charset="0"/>
            </a:rPr>
            <a:t>Motivation</a:t>
          </a:r>
        </a:p>
      </dsp:txBody>
      <dsp:txXfrm>
        <a:off x="4341911" y="2829652"/>
        <a:ext cx="2593114" cy="1610061"/>
      </dsp:txXfrm>
    </dsp:sp>
    <dsp:sp modelId="{437FBF1A-13C3-A54B-96D0-8B1719E4D146}">
      <dsp:nvSpPr>
        <dsp:cNvPr id="0" name=""/>
        <dsp:cNvSpPr/>
      </dsp:nvSpPr>
      <dsp:spPr>
        <a:xfrm>
          <a:off x="3992565" y="4988812"/>
          <a:ext cx="2693296" cy="1710243"/>
        </a:xfrm>
        <a:prstGeom prst="roundRect">
          <a:avLst>
            <a:gd name="adj" fmla="val 10000"/>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4EAE003-A284-3D43-8B88-9F3ECE4F181E}">
      <dsp:nvSpPr>
        <dsp:cNvPr id="0" name=""/>
        <dsp:cNvSpPr/>
      </dsp:nvSpPr>
      <dsp:spPr>
        <a:xfrm>
          <a:off x="4291820" y="5273104"/>
          <a:ext cx="2693296" cy="171024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CA" sz="1800" kern="1200" noProof="0" dirty="0">
              <a:latin typeface="Arial" panose="020B0604020202020204" pitchFamily="34" charset="0"/>
              <a:cs typeface="Arial" panose="020B0604020202020204" pitchFamily="34" charset="0"/>
            </a:rPr>
            <a:t>Proud; Fulfilled; Motivated; Passionate; Listened to; Committed; Persevering</a:t>
          </a:r>
        </a:p>
      </dsp:txBody>
      <dsp:txXfrm>
        <a:off x="4341911" y="5323195"/>
        <a:ext cx="2593114" cy="1610061"/>
      </dsp:txXfrm>
    </dsp:sp>
    <dsp:sp modelId="{4571ACD9-5EF2-7C4C-A865-8AFF127C91A6}">
      <dsp:nvSpPr>
        <dsp:cNvPr id="0" name=""/>
        <dsp:cNvSpPr/>
      </dsp:nvSpPr>
      <dsp:spPr>
        <a:xfrm>
          <a:off x="7284371" y="2495268"/>
          <a:ext cx="2693296" cy="1710243"/>
        </a:xfrm>
        <a:prstGeom prst="roundRect">
          <a:avLst>
            <a:gd name="adj" fmla="val 10000"/>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2C04891-D766-6E4B-ACE0-E8C824BA1C11}">
      <dsp:nvSpPr>
        <dsp:cNvPr id="0" name=""/>
        <dsp:cNvSpPr/>
      </dsp:nvSpPr>
      <dsp:spPr>
        <a:xfrm>
          <a:off x="7583626" y="2779561"/>
          <a:ext cx="2693296" cy="1710243"/>
        </a:xfrm>
        <a:prstGeom prst="roundRect">
          <a:avLst>
            <a:gd name="adj" fmla="val 10000"/>
          </a:avLst>
        </a:prstGeom>
        <a:solidFill>
          <a:srgbClr val="E5F0F8">
            <a:alpha val="90000"/>
          </a:srgb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CA" sz="2100" b="1" kern="1200" noProof="0" dirty="0">
              <a:latin typeface="Arial" panose="020B0604020202020204" pitchFamily="34" charset="0"/>
              <a:cs typeface="Arial" panose="020B0604020202020204" pitchFamily="34" charset="0"/>
            </a:rPr>
            <a:t>Psychological</a:t>
          </a:r>
        </a:p>
        <a:p>
          <a:pPr lvl="0" algn="ctr" defTabSz="933450">
            <a:lnSpc>
              <a:spcPct val="90000"/>
            </a:lnSpc>
            <a:spcBef>
              <a:spcPct val="0"/>
            </a:spcBef>
            <a:spcAft>
              <a:spcPct val="35000"/>
            </a:spcAft>
          </a:pPr>
          <a:r>
            <a:rPr lang="en-CA" sz="2100" b="1" kern="1200" noProof="0" dirty="0">
              <a:latin typeface="Arial" panose="020B0604020202020204" pitchFamily="34" charset="0"/>
              <a:cs typeface="Arial" panose="020B0604020202020204" pitchFamily="34" charset="0"/>
            </a:rPr>
            <a:t>Wellbeing</a:t>
          </a:r>
        </a:p>
      </dsp:txBody>
      <dsp:txXfrm>
        <a:off x="7633717" y="2829652"/>
        <a:ext cx="2593114" cy="1610061"/>
      </dsp:txXfrm>
    </dsp:sp>
    <dsp:sp modelId="{D7F11B65-F084-B948-A613-C44E1B9BAB9D}">
      <dsp:nvSpPr>
        <dsp:cNvPr id="0" name=""/>
        <dsp:cNvSpPr/>
      </dsp:nvSpPr>
      <dsp:spPr>
        <a:xfrm>
          <a:off x="7284371" y="4988812"/>
          <a:ext cx="2693296" cy="1710243"/>
        </a:xfrm>
        <a:prstGeom prst="roundRect">
          <a:avLst>
            <a:gd name="adj" fmla="val 10000"/>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951F2CF-CCB3-DD47-82BF-1E99B85851CD}">
      <dsp:nvSpPr>
        <dsp:cNvPr id="0" name=""/>
        <dsp:cNvSpPr/>
      </dsp:nvSpPr>
      <dsp:spPr>
        <a:xfrm>
          <a:off x="7583626" y="5273104"/>
          <a:ext cx="2693296" cy="171024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CA" sz="1800" kern="1200" noProof="0" dirty="0">
              <a:latin typeface="Arial" panose="020B0604020202020204" pitchFamily="34" charset="0"/>
              <a:cs typeface="Arial" panose="020B0604020202020204" pitchFamily="34" charset="0"/>
            </a:rPr>
            <a:t>Relaxed; Calm; Rested; (Coping)</a:t>
          </a:r>
        </a:p>
      </dsp:txBody>
      <dsp:txXfrm>
        <a:off x="7633717" y="5323195"/>
        <a:ext cx="2593114" cy="1610061"/>
      </dsp:txXfrm>
    </dsp:sp>
    <dsp:sp modelId="{5B8B534D-CBDB-6041-A2CB-8B8E8C29EEEF}">
      <dsp:nvSpPr>
        <dsp:cNvPr id="0" name=""/>
        <dsp:cNvSpPr/>
      </dsp:nvSpPr>
      <dsp:spPr>
        <a:xfrm>
          <a:off x="10576178" y="2495268"/>
          <a:ext cx="2693296" cy="1710243"/>
        </a:xfrm>
        <a:prstGeom prst="roundRect">
          <a:avLst>
            <a:gd name="adj" fmla="val 10000"/>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2B26612-C4D4-DB4D-925B-BB42D2F716FC}">
      <dsp:nvSpPr>
        <dsp:cNvPr id="0" name=""/>
        <dsp:cNvSpPr/>
      </dsp:nvSpPr>
      <dsp:spPr>
        <a:xfrm>
          <a:off x="10875433" y="2779561"/>
          <a:ext cx="2693296" cy="1710243"/>
        </a:xfrm>
        <a:prstGeom prst="roundRect">
          <a:avLst>
            <a:gd name="adj" fmla="val 10000"/>
          </a:avLst>
        </a:prstGeom>
        <a:solidFill>
          <a:srgbClr val="E5F0F8">
            <a:alpha val="90000"/>
          </a:srgb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CA" sz="2100" b="1" kern="1200" noProof="0" dirty="0">
              <a:latin typeface="Arial" panose="020B0604020202020204" pitchFamily="34" charset="0"/>
              <a:cs typeface="Arial" panose="020B0604020202020204" pitchFamily="34" charset="0"/>
            </a:rPr>
            <a:t>Sense of Accomplishment</a:t>
          </a:r>
        </a:p>
        <a:p>
          <a:pPr lvl="0" algn="ctr" defTabSz="933450">
            <a:lnSpc>
              <a:spcPct val="90000"/>
            </a:lnSpc>
            <a:spcBef>
              <a:spcPct val="0"/>
            </a:spcBef>
            <a:spcAft>
              <a:spcPct val="35000"/>
            </a:spcAft>
          </a:pPr>
          <a:r>
            <a:rPr lang="en-CA" sz="2100" kern="1200" noProof="0" dirty="0">
              <a:latin typeface="Arial" panose="020B0604020202020204" pitchFamily="34" charset="0"/>
              <a:cs typeface="Arial" panose="020B0604020202020204" pitchFamily="34" charset="0"/>
            </a:rPr>
            <a:t>(Acknowledgement by others)</a:t>
          </a:r>
        </a:p>
      </dsp:txBody>
      <dsp:txXfrm>
        <a:off x="10925524" y="2829652"/>
        <a:ext cx="2593114" cy="1610061"/>
      </dsp:txXfrm>
    </dsp:sp>
    <dsp:sp modelId="{956ED750-A102-E14A-B6B0-75B0175E7483}">
      <dsp:nvSpPr>
        <dsp:cNvPr id="0" name=""/>
        <dsp:cNvSpPr/>
      </dsp:nvSpPr>
      <dsp:spPr>
        <a:xfrm>
          <a:off x="10576178" y="4988812"/>
          <a:ext cx="2693296" cy="1710243"/>
        </a:xfrm>
        <a:prstGeom prst="roundRect">
          <a:avLst>
            <a:gd name="adj" fmla="val 10000"/>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A94E91A-5923-F94D-8337-45F71FBE325D}">
      <dsp:nvSpPr>
        <dsp:cNvPr id="0" name=""/>
        <dsp:cNvSpPr/>
      </dsp:nvSpPr>
      <dsp:spPr>
        <a:xfrm>
          <a:off x="10875433" y="5273104"/>
          <a:ext cx="2693296" cy="171024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CA" sz="1800" kern="1200" noProof="0" dirty="0">
              <a:latin typeface="Arial" panose="020B0604020202020204" pitchFamily="34" charset="0"/>
              <a:cs typeface="Arial" panose="020B0604020202020204" pitchFamily="34" charset="0"/>
            </a:rPr>
            <a:t>(Valued); (Soothed); (Gratified); (Friendly); (Surrounded)</a:t>
          </a:r>
        </a:p>
      </dsp:txBody>
      <dsp:txXfrm>
        <a:off x="10925524" y="5323195"/>
        <a:ext cx="2593114" cy="161006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F493EB-D0F0-BB45-9728-B253A9A7D2E4}">
      <dsp:nvSpPr>
        <dsp:cNvPr id="0" name=""/>
        <dsp:cNvSpPr/>
      </dsp:nvSpPr>
      <dsp:spPr>
        <a:xfrm>
          <a:off x="11877106" y="4205511"/>
          <a:ext cx="91440" cy="783300"/>
        </a:xfrm>
        <a:custGeom>
          <a:avLst/>
          <a:gdLst/>
          <a:ahLst/>
          <a:cxnLst/>
          <a:rect l="0" t="0" r="0" b="0"/>
          <a:pathLst>
            <a:path>
              <a:moveTo>
                <a:pt x="45720" y="0"/>
              </a:moveTo>
              <a:lnTo>
                <a:pt x="45720" y="78330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F9F66F6-282A-6448-9EB2-3329D6337413}">
      <dsp:nvSpPr>
        <dsp:cNvPr id="0" name=""/>
        <dsp:cNvSpPr/>
      </dsp:nvSpPr>
      <dsp:spPr>
        <a:xfrm>
          <a:off x="6985116" y="1711968"/>
          <a:ext cx="4937709" cy="783300"/>
        </a:xfrm>
        <a:custGeom>
          <a:avLst/>
          <a:gdLst/>
          <a:ahLst/>
          <a:cxnLst/>
          <a:rect l="0" t="0" r="0" b="0"/>
          <a:pathLst>
            <a:path>
              <a:moveTo>
                <a:pt x="0" y="0"/>
              </a:moveTo>
              <a:lnTo>
                <a:pt x="0" y="533796"/>
              </a:lnTo>
              <a:lnTo>
                <a:pt x="4937709" y="533796"/>
              </a:lnTo>
              <a:lnTo>
                <a:pt x="4937709" y="78330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45F8D35-E812-9E4F-87CF-1FDF77127F94}">
      <dsp:nvSpPr>
        <dsp:cNvPr id="0" name=""/>
        <dsp:cNvSpPr/>
      </dsp:nvSpPr>
      <dsp:spPr>
        <a:xfrm>
          <a:off x="8585299" y="4205511"/>
          <a:ext cx="91440" cy="783300"/>
        </a:xfrm>
        <a:custGeom>
          <a:avLst/>
          <a:gdLst/>
          <a:ahLst/>
          <a:cxnLst/>
          <a:rect l="0" t="0" r="0" b="0"/>
          <a:pathLst>
            <a:path>
              <a:moveTo>
                <a:pt x="45720" y="0"/>
              </a:moveTo>
              <a:lnTo>
                <a:pt x="45720" y="78330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24AA90A-E871-BA42-B878-EE9F3E9D1A66}">
      <dsp:nvSpPr>
        <dsp:cNvPr id="0" name=""/>
        <dsp:cNvSpPr/>
      </dsp:nvSpPr>
      <dsp:spPr>
        <a:xfrm>
          <a:off x="6985116" y="1711968"/>
          <a:ext cx="1645903" cy="783300"/>
        </a:xfrm>
        <a:custGeom>
          <a:avLst/>
          <a:gdLst/>
          <a:ahLst/>
          <a:cxnLst/>
          <a:rect l="0" t="0" r="0" b="0"/>
          <a:pathLst>
            <a:path>
              <a:moveTo>
                <a:pt x="0" y="0"/>
              </a:moveTo>
              <a:lnTo>
                <a:pt x="0" y="533796"/>
              </a:lnTo>
              <a:lnTo>
                <a:pt x="1645903" y="533796"/>
              </a:lnTo>
              <a:lnTo>
                <a:pt x="1645903" y="78330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0A54F42-B5C9-9D49-B273-AEC2EA7EF630}">
      <dsp:nvSpPr>
        <dsp:cNvPr id="0" name=""/>
        <dsp:cNvSpPr/>
      </dsp:nvSpPr>
      <dsp:spPr>
        <a:xfrm>
          <a:off x="5293493" y="4205511"/>
          <a:ext cx="91440" cy="783300"/>
        </a:xfrm>
        <a:custGeom>
          <a:avLst/>
          <a:gdLst/>
          <a:ahLst/>
          <a:cxnLst/>
          <a:rect l="0" t="0" r="0" b="0"/>
          <a:pathLst>
            <a:path>
              <a:moveTo>
                <a:pt x="45720" y="0"/>
              </a:moveTo>
              <a:lnTo>
                <a:pt x="45720" y="78330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6BA6C21-06F8-3244-8881-45F119B86D65}">
      <dsp:nvSpPr>
        <dsp:cNvPr id="0" name=""/>
        <dsp:cNvSpPr/>
      </dsp:nvSpPr>
      <dsp:spPr>
        <a:xfrm>
          <a:off x="5339213" y="1711968"/>
          <a:ext cx="1645903" cy="783300"/>
        </a:xfrm>
        <a:custGeom>
          <a:avLst/>
          <a:gdLst/>
          <a:ahLst/>
          <a:cxnLst/>
          <a:rect l="0" t="0" r="0" b="0"/>
          <a:pathLst>
            <a:path>
              <a:moveTo>
                <a:pt x="1645903" y="0"/>
              </a:moveTo>
              <a:lnTo>
                <a:pt x="1645903" y="533796"/>
              </a:lnTo>
              <a:lnTo>
                <a:pt x="0" y="533796"/>
              </a:lnTo>
              <a:lnTo>
                <a:pt x="0" y="78330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B900E55-BBA4-DC4C-A730-69FBC996733D}">
      <dsp:nvSpPr>
        <dsp:cNvPr id="0" name=""/>
        <dsp:cNvSpPr/>
      </dsp:nvSpPr>
      <dsp:spPr>
        <a:xfrm>
          <a:off x="2001686" y="4205511"/>
          <a:ext cx="91440" cy="783300"/>
        </a:xfrm>
        <a:custGeom>
          <a:avLst/>
          <a:gdLst/>
          <a:ahLst/>
          <a:cxnLst/>
          <a:rect l="0" t="0" r="0" b="0"/>
          <a:pathLst>
            <a:path>
              <a:moveTo>
                <a:pt x="45720" y="0"/>
              </a:moveTo>
              <a:lnTo>
                <a:pt x="45720" y="78330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481259E-045A-1A4D-8AD3-20CEA9A263D1}">
      <dsp:nvSpPr>
        <dsp:cNvPr id="0" name=""/>
        <dsp:cNvSpPr/>
      </dsp:nvSpPr>
      <dsp:spPr>
        <a:xfrm>
          <a:off x="2047406" y="1711968"/>
          <a:ext cx="4937709" cy="783300"/>
        </a:xfrm>
        <a:custGeom>
          <a:avLst/>
          <a:gdLst/>
          <a:ahLst/>
          <a:cxnLst/>
          <a:rect l="0" t="0" r="0" b="0"/>
          <a:pathLst>
            <a:path>
              <a:moveTo>
                <a:pt x="4937709" y="0"/>
              </a:moveTo>
              <a:lnTo>
                <a:pt x="4937709" y="533796"/>
              </a:lnTo>
              <a:lnTo>
                <a:pt x="0" y="533796"/>
              </a:lnTo>
              <a:lnTo>
                <a:pt x="0" y="78330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F16EBF2-4162-3A4A-91A5-15299DAA1BD4}">
      <dsp:nvSpPr>
        <dsp:cNvPr id="0" name=""/>
        <dsp:cNvSpPr/>
      </dsp:nvSpPr>
      <dsp:spPr>
        <a:xfrm>
          <a:off x="5638468" y="1725"/>
          <a:ext cx="2693296" cy="1710243"/>
        </a:xfrm>
        <a:prstGeom prst="roundRect">
          <a:avLst>
            <a:gd name="adj" fmla="val 10000"/>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DF2AB65-8A8F-9E40-9FE5-90637B152BB0}">
      <dsp:nvSpPr>
        <dsp:cNvPr id="0" name=""/>
        <dsp:cNvSpPr/>
      </dsp:nvSpPr>
      <dsp:spPr>
        <a:xfrm>
          <a:off x="5937723" y="286017"/>
          <a:ext cx="2693296" cy="1710243"/>
        </a:xfrm>
        <a:prstGeom prst="roundRect">
          <a:avLst>
            <a:gd name="adj" fmla="val 10000"/>
          </a:avLst>
        </a:prstGeom>
        <a:solidFill>
          <a:schemeClr val="bg1">
            <a:lumMod val="50000"/>
            <a:alpha val="9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CA" sz="2400" b="1" kern="1200" noProof="0" dirty="0">
              <a:solidFill>
                <a:schemeClr val="bg1"/>
              </a:solidFill>
              <a:latin typeface="Arial" panose="020B0604020202020204" pitchFamily="34" charset="0"/>
              <a:cs typeface="Arial" panose="020B0604020202020204" pitchFamily="34" charset="0"/>
            </a:rPr>
            <a:t>IPGP</a:t>
          </a:r>
        </a:p>
        <a:p>
          <a:pPr lvl="0" algn="ctr" defTabSz="1066800">
            <a:lnSpc>
              <a:spcPct val="90000"/>
            </a:lnSpc>
            <a:spcBef>
              <a:spcPct val="0"/>
            </a:spcBef>
            <a:spcAft>
              <a:spcPct val="35000"/>
            </a:spcAft>
          </a:pPr>
          <a:r>
            <a:rPr lang="en-CA" sz="2400" b="1" kern="1200" noProof="0" dirty="0">
              <a:solidFill>
                <a:schemeClr val="bg1"/>
              </a:solidFill>
              <a:latin typeface="Arial" panose="020B0604020202020204" pitchFamily="34" charset="0"/>
              <a:cs typeface="Arial" panose="020B0604020202020204" pitchFamily="34" charset="0"/>
            </a:rPr>
            <a:t>Wellbeing Scale</a:t>
          </a:r>
        </a:p>
      </dsp:txBody>
      <dsp:txXfrm>
        <a:off x="5987814" y="336108"/>
        <a:ext cx="2593114" cy="1610061"/>
      </dsp:txXfrm>
    </dsp:sp>
    <dsp:sp modelId="{21A440B9-8EB7-4C46-9B7A-C31CC517285E}">
      <dsp:nvSpPr>
        <dsp:cNvPr id="0" name=""/>
        <dsp:cNvSpPr/>
      </dsp:nvSpPr>
      <dsp:spPr>
        <a:xfrm>
          <a:off x="700758" y="2495268"/>
          <a:ext cx="2693296" cy="1710243"/>
        </a:xfrm>
        <a:prstGeom prst="roundRect">
          <a:avLst>
            <a:gd name="adj" fmla="val 10000"/>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E972A83-3930-F644-B19E-350104A2F491}">
      <dsp:nvSpPr>
        <dsp:cNvPr id="0" name=""/>
        <dsp:cNvSpPr/>
      </dsp:nvSpPr>
      <dsp:spPr>
        <a:xfrm>
          <a:off x="1000013" y="2779561"/>
          <a:ext cx="2693296" cy="1710243"/>
        </a:xfrm>
        <a:prstGeom prst="roundRect">
          <a:avLst>
            <a:gd name="adj" fmla="val 10000"/>
          </a:avLst>
        </a:prstGeom>
        <a:solidFill>
          <a:srgbClr val="E5F0F8">
            <a:alpha val="90000"/>
          </a:srgb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CA" sz="2100" b="1" kern="1200" noProof="0" dirty="0">
              <a:latin typeface="Arial" panose="020B0604020202020204" pitchFamily="34" charset="0"/>
              <a:cs typeface="Arial" panose="020B0604020202020204" pitchFamily="34" charset="0"/>
            </a:rPr>
            <a:t>Academic </a:t>
          </a:r>
        </a:p>
        <a:p>
          <a:pPr lvl="0" algn="ctr" defTabSz="933450">
            <a:lnSpc>
              <a:spcPct val="90000"/>
            </a:lnSpc>
            <a:spcBef>
              <a:spcPct val="0"/>
            </a:spcBef>
            <a:spcAft>
              <a:spcPct val="35000"/>
            </a:spcAft>
          </a:pPr>
          <a:r>
            <a:rPr lang="en-CA" sz="2100" b="1" kern="1200" noProof="0" dirty="0">
              <a:latin typeface="Arial" panose="020B0604020202020204" pitchFamily="34" charset="0"/>
              <a:cs typeface="Arial" panose="020B0604020202020204" pitchFamily="34" charset="0"/>
            </a:rPr>
            <a:t>Self-Efficacy</a:t>
          </a:r>
        </a:p>
      </dsp:txBody>
      <dsp:txXfrm>
        <a:off x="1050104" y="2829652"/>
        <a:ext cx="2593114" cy="1610061"/>
      </dsp:txXfrm>
    </dsp:sp>
    <dsp:sp modelId="{0B1F15FB-F710-B949-98F4-FD192D9EAE8B}">
      <dsp:nvSpPr>
        <dsp:cNvPr id="0" name=""/>
        <dsp:cNvSpPr/>
      </dsp:nvSpPr>
      <dsp:spPr>
        <a:xfrm>
          <a:off x="700758" y="4988812"/>
          <a:ext cx="2693296" cy="1710243"/>
        </a:xfrm>
        <a:prstGeom prst="roundRect">
          <a:avLst>
            <a:gd name="adj" fmla="val 10000"/>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3094A5A-9357-4B40-9A20-8398D12ADC32}">
      <dsp:nvSpPr>
        <dsp:cNvPr id="0" name=""/>
        <dsp:cNvSpPr/>
      </dsp:nvSpPr>
      <dsp:spPr>
        <a:xfrm>
          <a:off x="1000013" y="5273104"/>
          <a:ext cx="2693296" cy="171024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CA" sz="1800" kern="1200" noProof="0" dirty="0"/>
            <a:t>Competent; Confident; In control; Efficient; Happy; Balanced; Rested</a:t>
          </a:r>
          <a:endParaRPr lang="en-CA" sz="1800" kern="1200" noProof="0" dirty="0">
            <a:latin typeface="Arial" panose="020B0604020202020204" pitchFamily="34" charset="0"/>
            <a:cs typeface="Arial" panose="020B0604020202020204" pitchFamily="34" charset="0"/>
          </a:endParaRPr>
        </a:p>
      </dsp:txBody>
      <dsp:txXfrm>
        <a:off x="1050104" y="5323195"/>
        <a:ext cx="2593114" cy="1610061"/>
      </dsp:txXfrm>
    </dsp:sp>
    <dsp:sp modelId="{E0363A7A-7486-EC49-AE5E-F33EEEC4C6C0}">
      <dsp:nvSpPr>
        <dsp:cNvPr id="0" name=""/>
        <dsp:cNvSpPr/>
      </dsp:nvSpPr>
      <dsp:spPr>
        <a:xfrm>
          <a:off x="3992565" y="2495268"/>
          <a:ext cx="2693296" cy="1710243"/>
        </a:xfrm>
        <a:prstGeom prst="roundRect">
          <a:avLst>
            <a:gd name="adj" fmla="val 10000"/>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52BC246-1283-8A49-A81A-3B2561C954A3}">
      <dsp:nvSpPr>
        <dsp:cNvPr id="0" name=""/>
        <dsp:cNvSpPr/>
      </dsp:nvSpPr>
      <dsp:spPr>
        <a:xfrm>
          <a:off x="4291820" y="2779561"/>
          <a:ext cx="2693296" cy="1710243"/>
        </a:xfrm>
        <a:prstGeom prst="roundRect">
          <a:avLst>
            <a:gd name="adj" fmla="val 10000"/>
          </a:avLst>
        </a:prstGeom>
        <a:solidFill>
          <a:srgbClr val="E5F0F8">
            <a:alpha val="90000"/>
          </a:srgb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CA" sz="2100" b="1" kern="1200" noProof="0" dirty="0">
              <a:latin typeface="Arial" panose="020B0604020202020204" pitchFamily="34" charset="0"/>
              <a:cs typeface="Arial" panose="020B0604020202020204" pitchFamily="34" charset="0"/>
            </a:rPr>
            <a:t>Intrinsic</a:t>
          </a:r>
        </a:p>
        <a:p>
          <a:pPr lvl="0" algn="ctr" defTabSz="933450">
            <a:lnSpc>
              <a:spcPct val="90000"/>
            </a:lnSpc>
            <a:spcBef>
              <a:spcPct val="0"/>
            </a:spcBef>
            <a:spcAft>
              <a:spcPct val="35000"/>
            </a:spcAft>
          </a:pPr>
          <a:r>
            <a:rPr lang="en-CA" sz="2100" b="1" kern="1200" noProof="0" dirty="0">
              <a:latin typeface="Arial" panose="020B0604020202020204" pitchFamily="34" charset="0"/>
              <a:cs typeface="Arial" panose="020B0604020202020204" pitchFamily="34" charset="0"/>
            </a:rPr>
            <a:t>Motivation</a:t>
          </a:r>
        </a:p>
      </dsp:txBody>
      <dsp:txXfrm>
        <a:off x="4341911" y="2829652"/>
        <a:ext cx="2593114" cy="1610061"/>
      </dsp:txXfrm>
    </dsp:sp>
    <dsp:sp modelId="{437FBF1A-13C3-A54B-96D0-8B1719E4D146}">
      <dsp:nvSpPr>
        <dsp:cNvPr id="0" name=""/>
        <dsp:cNvSpPr/>
      </dsp:nvSpPr>
      <dsp:spPr>
        <a:xfrm>
          <a:off x="3992565" y="4988812"/>
          <a:ext cx="2693296" cy="1710243"/>
        </a:xfrm>
        <a:prstGeom prst="roundRect">
          <a:avLst>
            <a:gd name="adj" fmla="val 10000"/>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4EAE003-A284-3D43-8B88-9F3ECE4F181E}">
      <dsp:nvSpPr>
        <dsp:cNvPr id="0" name=""/>
        <dsp:cNvSpPr/>
      </dsp:nvSpPr>
      <dsp:spPr>
        <a:xfrm>
          <a:off x="4291820" y="5273104"/>
          <a:ext cx="2693296" cy="171024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CA" sz="1800" kern="1200" noProof="0" dirty="0">
              <a:latin typeface="Arial" panose="020B0604020202020204" pitchFamily="34" charset="0"/>
              <a:cs typeface="Arial" panose="020B0604020202020204" pitchFamily="34" charset="0"/>
            </a:rPr>
            <a:t>Belonging in the program; </a:t>
          </a:r>
          <a:r>
            <a:rPr lang="en-CA" sz="1800" kern="1200" noProof="0" dirty="0" err="1">
              <a:latin typeface="Arial" panose="020B0604020202020204" pitchFamily="34" charset="0"/>
              <a:cs typeface="Arial" panose="020B0604020202020204" pitchFamily="34" charset="0"/>
            </a:rPr>
            <a:t>Comitted</a:t>
          </a:r>
          <a:r>
            <a:rPr lang="en-CA" sz="1800" kern="1200" noProof="0" dirty="0">
              <a:latin typeface="Arial" panose="020B0604020202020204" pitchFamily="34" charset="0"/>
              <a:cs typeface="Arial" panose="020B0604020202020204" pitchFamily="34" charset="0"/>
            </a:rPr>
            <a:t>;  Motivated</a:t>
          </a:r>
        </a:p>
      </dsp:txBody>
      <dsp:txXfrm>
        <a:off x="4341911" y="5323195"/>
        <a:ext cx="2593114" cy="1610061"/>
      </dsp:txXfrm>
    </dsp:sp>
    <dsp:sp modelId="{4571ACD9-5EF2-7C4C-A865-8AFF127C91A6}">
      <dsp:nvSpPr>
        <dsp:cNvPr id="0" name=""/>
        <dsp:cNvSpPr/>
      </dsp:nvSpPr>
      <dsp:spPr>
        <a:xfrm>
          <a:off x="7284371" y="2495268"/>
          <a:ext cx="2693296" cy="1710243"/>
        </a:xfrm>
        <a:prstGeom prst="roundRect">
          <a:avLst>
            <a:gd name="adj" fmla="val 10000"/>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2C04891-D766-6E4B-ACE0-E8C824BA1C11}">
      <dsp:nvSpPr>
        <dsp:cNvPr id="0" name=""/>
        <dsp:cNvSpPr/>
      </dsp:nvSpPr>
      <dsp:spPr>
        <a:xfrm>
          <a:off x="7583626" y="2779561"/>
          <a:ext cx="2693296" cy="1710243"/>
        </a:xfrm>
        <a:prstGeom prst="roundRect">
          <a:avLst>
            <a:gd name="adj" fmla="val 10000"/>
          </a:avLst>
        </a:prstGeom>
        <a:solidFill>
          <a:srgbClr val="E5F0F8">
            <a:alpha val="90000"/>
          </a:srgb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CA" sz="2100" b="1" kern="1200" noProof="0" dirty="0">
              <a:latin typeface="Arial" panose="020B0604020202020204" pitchFamily="34" charset="0"/>
              <a:cs typeface="Arial" panose="020B0604020202020204" pitchFamily="34" charset="0"/>
            </a:rPr>
            <a:t>Psychological</a:t>
          </a:r>
        </a:p>
        <a:p>
          <a:pPr lvl="0" algn="ctr" defTabSz="933450">
            <a:lnSpc>
              <a:spcPct val="90000"/>
            </a:lnSpc>
            <a:spcBef>
              <a:spcPct val="0"/>
            </a:spcBef>
            <a:spcAft>
              <a:spcPct val="35000"/>
            </a:spcAft>
          </a:pPr>
          <a:r>
            <a:rPr lang="en-CA" sz="2100" b="1" kern="1200" noProof="0" dirty="0">
              <a:latin typeface="Arial" panose="020B0604020202020204" pitchFamily="34" charset="0"/>
              <a:cs typeface="Arial" panose="020B0604020202020204" pitchFamily="34" charset="0"/>
            </a:rPr>
            <a:t>Wellbeing</a:t>
          </a:r>
        </a:p>
      </dsp:txBody>
      <dsp:txXfrm>
        <a:off x="7633717" y="2829652"/>
        <a:ext cx="2593114" cy="1610061"/>
      </dsp:txXfrm>
    </dsp:sp>
    <dsp:sp modelId="{D7F11B65-F084-B948-A613-C44E1B9BAB9D}">
      <dsp:nvSpPr>
        <dsp:cNvPr id="0" name=""/>
        <dsp:cNvSpPr/>
      </dsp:nvSpPr>
      <dsp:spPr>
        <a:xfrm>
          <a:off x="7284371" y="4988812"/>
          <a:ext cx="2693296" cy="1710243"/>
        </a:xfrm>
        <a:prstGeom prst="roundRect">
          <a:avLst>
            <a:gd name="adj" fmla="val 10000"/>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951F2CF-CCB3-DD47-82BF-1E99B85851CD}">
      <dsp:nvSpPr>
        <dsp:cNvPr id="0" name=""/>
        <dsp:cNvSpPr/>
      </dsp:nvSpPr>
      <dsp:spPr>
        <a:xfrm>
          <a:off x="7583626" y="5273104"/>
          <a:ext cx="2693296" cy="171024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CA" sz="1800" kern="1200" noProof="0" dirty="0">
              <a:latin typeface="Arial" panose="020B0604020202020204" pitchFamily="34" charset="0"/>
              <a:cs typeface="Arial" panose="020B0604020202020204" pitchFamily="34" charset="0"/>
            </a:rPr>
            <a:t>(Calm); (Assertive); (Dynamic); (Encouraged); (Coping)</a:t>
          </a:r>
        </a:p>
      </dsp:txBody>
      <dsp:txXfrm>
        <a:off x="7633717" y="5323195"/>
        <a:ext cx="2593114" cy="1610061"/>
      </dsp:txXfrm>
    </dsp:sp>
    <dsp:sp modelId="{5B8B534D-CBDB-6041-A2CB-8B8E8C29EEEF}">
      <dsp:nvSpPr>
        <dsp:cNvPr id="0" name=""/>
        <dsp:cNvSpPr/>
      </dsp:nvSpPr>
      <dsp:spPr>
        <a:xfrm>
          <a:off x="10576178" y="2495268"/>
          <a:ext cx="2693296" cy="1710243"/>
        </a:xfrm>
        <a:prstGeom prst="roundRect">
          <a:avLst>
            <a:gd name="adj" fmla="val 10000"/>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2B26612-C4D4-DB4D-925B-BB42D2F716FC}">
      <dsp:nvSpPr>
        <dsp:cNvPr id="0" name=""/>
        <dsp:cNvSpPr/>
      </dsp:nvSpPr>
      <dsp:spPr>
        <a:xfrm>
          <a:off x="10875433" y="2779561"/>
          <a:ext cx="2693296" cy="1710243"/>
        </a:xfrm>
        <a:prstGeom prst="roundRect">
          <a:avLst>
            <a:gd name="adj" fmla="val 10000"/>
          </a:avLst>
        </a:prstGeom>
        <a:solidFill>
          <a:srgbClr val="E5F0F8">
            <a:alpha val="90000"/>
          </a:srgb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CA" sz="2100" b="1" kern="1200" noProof="0" dirty="0">
              <a:latin typeface="Arial" panose="020B0604020202020204" pitchFamily="34" charset="0"/>
              <a:cs typeface="Arial" panose="020B0604020202020204" pitchFamily="34" charset="0"/>
            </a:rPr>
            <a:t>Sense of Accomplishment</a:t>
          </a:r>
        </a:p>
        <a:p>
          <a:pPr lvl="0" algn="ctr" defTabSz="933450">
            <a:lnSpc>
              <a:spcPct val="90000"/>
            </a:lnSpc>
            <a:spcBef>
              <a:spcPct val="0"/>
            </a:spcBef>
            <a:spcAft>
              <a:spcPct val="35000"/>
            </a:spcAft>
          </a:pPr>
          <a:r>
            <a:rPr lang="en-CA" sz="2100" b="0" kern="1200" noProof="0" dirty="0">
              <a:latin typeface="Arial" panose="020B0604020202020204" pitchFamily="34" charset="0"/>
              <a:cs typeface="Arial" panose="020B0604020202020204" pitchFamily="34" charset="0"/>
            </a:rPr>
            <a:t>(Self-acknowledgement)</a:t>
          </a:r>
        </a:p>
      </dsp:txBody>
      <dsp:txXfrm>
        <a:off x="10925524" y="2829652"/>
        <a:ext cx="2593114" cy="1610061"/>
      </dsp:txXfrm>
    </dsp:sp>
    <dsp:sp modelId="{956ED750-A102-E14A-B6B0-75B0175E7483}">
      <dsp:nvSpPr>
        <dsp:cNvPr id="0" name=""/>
        <dsp:cNvSpPr/>
      </dsp:nvSpPr>
      <dsp:spPr>
        <a:xfrm>
          <a:off x="10576178" y="4988812"/>
          <a:ext cx="2693296" cy="1710243"/>
        </a:xfrm>
        <a:prstGeom prst="roundRect">
          <a:avLst>
            <a:gd name="adj" fmla="val 10000"/>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A94E91A-5923-F94D-8337-45F71FBE325D}">
      <dsp:nvSpPr>
        <dsp:cNvPr id="0" name=""/>
        <dsp:cNvSpPr/>
      </dsp:nvSpPr>
      <dsp:spPr>
        <a:xfrm>
          <a:off x="10875433" y="5273104"/>
          <a:ext cx="2693296" cy="171024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n-CA" sz="3400" kern="1200" noProof="0" dirty="0">
              <a:latin typeface="Arial" panose="020B0604020202020204" pitchFamily="34" charset="0"/>
              <a:cs typeface="Arial" panose="020B0604020202020204" pitchFamily="34" charset="0"/>
            </a:rPr>
            <a:t> </a:t>
          </a:r>
          <a:r>
            <a:rPr lang="en-CA" sz="1800" kern="1200" noProof="0" dirty="0">
              <a:latin typeface="Arial" panose="020B0604020202020204" pitchFamily="34" charset="0"/>
              <a:cs typeface="Arial" panose="020B0604020202020204" pitchFamily="34" charset="0"/>
            </a:rPr>
            <a:t>Proud; Enthusiastic</a:t>
          </a:r>
        </a:p>
      </dsp:txBody>
      <dsp:txXfrm>
        <a:off x="10925524" y="5323195"/>
        <a:ext cx="2593114" cy="161006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C2631-5709-9F4D-BA25-9847CB26411F}"/>
              </a:ext>
            </a:extLst>
          </p:cNvPr>
          <p:cNvSpPr>
            <a:spLocks noGrp="1"/>
          </p:cNvSpPr>
          <p:nvPr>
            <p:ph type="ctrTitle"/>
          </p:nvPr>
        </p:nvSpPr>
        <p:spPr>
          <a:xfrm>
            <a:off x="6074966" y="5302386"/>
            <a:ext cx="36449794" cy="11279752"/>
          </a:xfrm>
        </p:spPr>
        <p:txBody>
          <a:bodyPr anchor="b"/>
          <a:lstStyle>
            <a:lvl1pPr algn="ctr">
              <a:defRPr sz="23917"/>
            </a:lvl1pPr>
          </a:lstStyle>
          <a:p>
            <a:r>
              <a:rPr lang="en-US"/>
              <a:t>Click to edit Master title style</a:t>
            </a:r>
          </a:p>
        </p:txBody>
      </p:sp>
      <p:sp>
        <p:nvSpPr>
          <p:cNvPr id="3" name="Subtitle 2">
            <a:extLst>
              <a:ext uri="{FF2B5EF4-FFF2-40B4-BE49-F238E27FC236}">
                <a16:creationId xmlns:a16="http://schemas.microsoft.com/office/drawing/2014/main" id="{F9085872-7DD0-5A4B-A0DD-115A31F264B4}"/>
              </a:ext>
            </a:extLst>
          </p:cNvPr>
          <p:cNvSpPr>
            <a:spLocks noGrp="1"/>
          </p:cNvSpPr>
          <p:nvPr>
            <p:ph type="subTitle" idx="1"/>
          </p:nvPr>
        </p:nvSpPr>
        <p:spPr>
          <a:xfrm>
            <a:off x="6074966" y="17017128"/>
            <a:ext cx="36449794" cy="7822326"/>
          </a:xfrm>
        </p:spPr>
        <p:txBody>
          <a:bodyPr/>
          <a:lstStyle>
            <a:lvl1pPr marL="0" indent="0" algn="ctr">
              <a:buNone/>
              <a:defRPr sz="9567"/>
            </a:lvl1pPr>
            <a:lvl2pPr marL="1822491" indent="0" algn="ctr">
              <a:buNone/>
              <a:defRPr sz="7972"/>
            </a:lvl2pPr>
            <a:lvl3pPr marL="3644981" indent="0" algn="ctr">
              <a:buNone/>
              <a:defRPr sz="7175"/>
            </a:lvl3pPr>
            <a:lvl4pPr marL="5467472" indent="0" algn="ctr">
              <a:buNone/>
              <a:defRPr sz="6378"/>
            </a:lvl4pPr>
            <a:lvl5pPr marL="7289963" indent="0" algn="ctr">
              <a:buNone/>
              <a:defRPr sz="6378"/>
            </a:lvl5pPr>
            <a:lvl6pPr marL="9112453" indent="0" algn="ctr">
              <a:buNone/>
              <a:defRPr sz="6378"/>
            </a:lvl6pPr>
            <a:lvl7pPr marL="10934944" indent="0" algn="ctr">
              <a:buNone/>
              <a:defRPr sz="6378"/>
            </a:lvl7pPr>
            <a:lvl8pPr marL="12757434" indent="0" algn="ctr">
              <a:buNone/>
              <a:defRPr sz="6378"/>
            </a:lvl8pPr>
            <a:lvl9pPr marL="14579925" indent="0" algn="ctr">
              <a:buNone/>
              <a:defRPr sz="6378"/>
            </a:lvl9pPr>
          </a:lstStyle>
          <a:p>
            <a:r>
              <a:rPr lang="en-US"/>
              <a:t>Click to edit Master subtitle style</a:t>
            </a:r>
          </a:p>
        </p:txBody>
      </p:sp>
      <p:sp>
        <p:nvSpPr>
          <p:cNvPr id="4" name="Date Placeholder 3">
            <a:extLst>
              <a:ext uri="{FF2B5EF4-FFF2-40B4-BE49-F238E27FC236}">
                <a16:creationId xmlns:a16="http://schemas.microsoft.com/office/drawing/2014/main" id="{3FDA1CA2-ED8C-C84D-BFB7-65BE222E1DF0}"/>
              </a:ext>
            </a:extLst>
          </p:cNvPr>
          <p:cNvSpPr>
            <a:spLocks noGrp="1"/>
          </p:cNvSpPr>
          <p:nvPr>
            <p:ph type="dt" sz="half" idx="10"/>
          </p:nvPr>
        </p:nvSpPr>
        <p:spPr/>
        <p:txBody>
          <a:bodyPr/>
          <a:lstStyle/>
          <a:p>
            <a:fld id="{6AB552CB-BB81-AE42-9C66-5E0128A95F33}" type="datetimeFigureOut">
              <a:rPr lang="fr-FR" smtClean="0"/>
              <a:t>30/05/2022</a:t>
            </a:fld>
            <a:endParaRPr lang="fr-FR"/>
          </a:p>
        </p:txBody>
      </p:sp>
      <p:sp>
        <p:nvSpPr>
          <p:cNvPr id="5" name="Footer Placeholder 4">
            <a:extLst>
              <a:ext uri="{FF2B5EF4-FFF2-40B4-BE49-F238E27FC236}">
                <a16:creationId xmlns:a16="http://schemas.microsoft.com/office/drawing/2014/main" id="{D52FF6C4-8B25-D941-852C-36C9EA5E5F94}"/>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8CF161DB-A1F1-A740-B248-830921AD803D}"/>
              </a:ext>
            </a:extLst>
          </p:cNvPr>
          <p:cNvSpPr>
            <a:spLocks noGrp="1"/>
          </p:cNvSpPr>
          <p:nvPr>
            <p:ph type="sldNum" sz="quarter" idx="12"/>
          </p:nvPr>
        </p:nvSpPr>
        <p:spPr/>
        <p:txBody>
          <a:bodyPr/>
          <a:lstStyle/>
          <a:p>
            <a:fld id="{C42EBBA5-8F42-BF41-82B9-0C9567F8DEE8}" type="slidenum">
              <a:rPr lang="fr-FR" smtClean="0"/>
              <a:t>‹N°›</a:t>
            </a:fld>
            <a:endParaRPr lang="fr-FR"/>
          </a:p>
        </p:txBody>
      </p:sp>
    </p:spTree>
    <p:extLst>
      <p:ext uri="{BB962C8B-B14F-4D97-AF65-F5344CB8AC3E}">
        <p14:creationId xmlns:p14="http://schemas.microsoft.com/office/powerpoint/2010/main" val="1280448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C60D6-E800-BF48-B978-32B18319403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AA4507-73FB-D146-BD1C-23277F89B10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1E3D71-53A3-5249-9630-CBE51AFD0164}"/>
              </a:ext>
            </a:extLst>
          </p:cNvPr>
          <p:cNvSpPr>
            <a:spLocks noGrp="1"/>
          </p:cNvSpPr>
          <p:nvPr>
            <p:ph type="dt" sz="half" idx="10"/>
          </p:nvPr>
        </p:nvSpPr>
        <p:spPr/>
        <p:txBody>
          <a:bodyPr/>
          <a:lstStyle/>
          <a:p>
            <a:fld id="{6AB552CB-BB81-AE42-9C66-5E0128A95F33}" type="datetimeFigureOut">
              <a:rPr lang="fr-FR" smtClean="0"/>
              <a:t>30/05/2022</a:t>
            </a:fld>
            <a:endParaRPr lang="fr-FR"/>
          </a:p>
        </p:txBody>
      </p:sp>
      <p:sp>
        <p:nvSpPr>
          <p:cNvPr id="5" name="Footer Placeholder 4">
            <a:extLst>
              <a:ext uri="{FF2B5EF4-FFF2-40B4-BE49-F238E27FC236}">
                <a16:creationId xmlns:a16="http://schemas.microsoft.com/office/drawing/2014/main" id="{C2AE164D-551F-CA44-83D6-1AC8939938BA}"/>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D81FACD6-FFC4-4A4F-B2B2-4E3152E37D87}"/>
              </a:ext>
            </a:extLst>
          </p:cNvPr>
          <p:cNvSpPr>
            <a:spLocks noGrp="1"/>
          </p:cNvSpPr>
          <p:nvPr>
            <p:ph type="sldNum" sz="quarter" idx="12"/>
          </p:nvPr>
        </p:nvSpPr>
        <p:spPr/>
        <p:txBody>
          <a:bodyPr/>
          <a:lstStyle/>
          <a:p>
            <a:fld id="{C42EBBA5-8F42-BF41-82B9-0C9567F8DEE8}" type="slidenum">
              <a:rPr lang="fr-FR" smtClean="0"/>
              <a:t>‹N°›</a:t>
            </a:fld>
            <a:endParaRPr lang="fr-FR"/>
          </a:p>
        </p:txBody>
      </p:sp>
    </p:spTree>
    <p:extLst>
      <p:ext uri="{BB962C8B-B14F-4D97-AF65-F5344CB8AC3E}">
        <p14:creationId xmlns:p14="http://schemas.microsoft.com/office/powerpoint/2010/main" val="3921636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51A23D8-C238-F84F-A28B-9813814E5F62}"/>
              </a:ext>
            </a:extLst>
          </p:cNvPr>
          <p:cNvSpPr>
            <a:spLocks noGrp="1"/>
          </p:cNvSpPr>
          <p:nvPr>
            <p:ph type="title" orient="vert"/>
          </p:nvPr>
        </p:nvSpPr>
        <p:spPr>
          <a:xfrm>
            <a:off x="34779178" y="1724962"/>
            <a:ext cx="10479316" cy="2745689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3F11D18-6353-ED44-890E-A5E8F70F8DC9}"/>
              </a:ext>
            </a:extLst>
          </p:cNvPr>
          <p:cNvSpPr>
            <a:spLocks noGrp="1"/>
          </p:cNvSpPr>
          <p:nvPr>
            <p:ph type="body" orient="vert" idx="1"/>
          </p:nvPr>
        </p:nvSpPr>
        <p:spPr>
          <a:xfrm>
            <a:off x="3341231" y="1724962"/>
            <a:ext cx="30830451" cy="274568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07E524-72E7-D349-9E18-F7A1B7B3A1C0}"/>
              </a:ext>
            </a:extLst>
          </p:cNvPr>
          <p:cNvSpPr>
            <a:spLocks noGrp="1"/>
          </p:cNvSpPr>
          <p:nvPr>
            <p:ph type="dt" sz="half" idx="10"/>
          </p:nvPr>
        </p:nvSpPr>
        <p:spPr/>
        <p:txBody>
          <a:bodyPr/>
          <a:lstStyle/>
          <a:p>
            <a:fld id="{6AB552CB-BB81-AE42-9C66-5E0128A95F33}" type="datetimeFigureOut">
              <a:rPr lang="fr-FR" smtClean="0"/>
              <a:t>30/05/2022</a:t>
            </a:fld>
            <a:endParaRPr lang="fr-FR"/>
          </a:p>
        </p:txBody>
      </p:sp>
      <p:sp>
        <p:nvSpPr>
          <p:cNvPr id="5" name="Footer Placeholder 4">
            <a:extLst>
              <a:ext uri="{FF2B5EF4-FFF2-40B4-BE49-F238E27FC236}">
                <a16:creationId xmlns:a16="http://schemas.microsoft.com/office/drawing/2014/main" id="{7E82923F-FF62-3B4C-BF05-902EF17307DA}"/>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1C302366-0EB3-7F45-B4A2-F2B13590915B}"/>
              </a:ext>
            </a:extLst>
          </p:cNvPr>
          <p:cNvSpPr>
            <a:spLocks noGrp="1"/>
          </p:cNvSpPr>
          <p:nvPr>
            <p:ph type="sldNum" sz="quarter" idx="12"/>
          </p:nvPr>
        </p:nvSpPr>
        <p:spPr/>
        <p:txBody>
          <a:bodyPr/>
          <a:lstStyle/>
          <a:p>
            <a:fld id="{C42EBBA5-8F42-BF41-82B9-0C9567F8DEE8}" type="slidenum">
              <a:rPr lang="fr-FR" smtClean="0"/>
              <a:t>‹N°›</a:t>
            </a:fld>
            <a:endParaRPr lang="fr-FR"/>
          </a:p>
        </p:txBody>
      </p:sp>
    </p:spTree>
    <p:extLst>
      <p:ext uri="{BB962C8B-B14F-4D97-AF65-F5344CB8AC3E}">
        <p14:creationId xmlns:p14="http://schemas.microsoft.com/office/powerpoint/2010/main" val="403680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86423-2CCC-1245-AD13-FA452C14828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FDB89D-DC47-6B40-A1D6-AE15BB39EE5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F1F45F-1AA8-4E43-9184-F46CD1BD0F69}"/>
              </a:ext>
            </a:extLst>
          </p:cNvPr>
          <p:cNvSpPr>
            <a:spLocks noGrp="1"/>
          </p:cNvSpPr>
          <p:nvPr>
            <p:ph type="dt" sz="half" idx="10"/>
          </p:nvPr>
        </p:nvSpPr>
        <p:spPr/>
        <p:txBody>
          <a:bodyPr/>
          <a:lstStyle/>
          <a:p>
            <a:fld id="{6AB552CB-BB81-AE42-9C66-5E0128A95F33}" type="datetimeFigureOut">
              <a:rPr lang="fr-FR" smtClean="0"/>
              <a:t>30/05/2022</a:t>
            </a:fld>
            <a:endParaRPr lang="fr-FR"/>
          </a:p>
        </p:txBody>
      </p:sp>
      <p:sp>
        <p:nvSpPr>
          <p:cNvPr id="5" name="Footer Placeholder 4">
            <a:extLst>
              <a:ext uri="{FF2B5EF4-FFF2-40B4-BE49-F238E27FC236}">
                <a16:creationId xmlns:a16="http://schemas.microsoft.com/office/drawing/2014/main" id="{08A90EA7-1AD6-3C48-BC48-CB91727445EC}"/>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41752C1B-6606-1C43-8947-946ACD2C70AF}"/>
              </a:ext>
            </a:extLst>
          </p:cNvPr>
          <p:cNvSpPr>
            <a:spLocks noGrp="1"/>
          </p:cNvSpPr>
          <p:nvPr>
            <p:ph type="sldNum" sz="quarter" idx="12"/>
          </p:nvPr>
        </p:nvSpPr>
        <p:spPr/>
        <p:txBody>
          <a:bodyPr/>
          <a:lstStyle/>
          <a:p>
            <a:fld id="{C42EBBA5-8F42-BF41-82B9-0C9567F8DEE8}" type="slidenum">
              <a:rPr lang="fr-FR" smtClean="0"/>
              <a:t>‹N°›</a:t>
            </a:fld>
            <a:endParaRPr lang="fr-FR"/>
          </a:p>
        </p:txBody>
      </p:sp>
    </p:spTree>
    <p:extLst>
      <p:ext uri="{BB962C8B-B14F-4D97-AF65-F5344CB8AC3E}">
        <p14:creationId xmlns:p14="http://schemas.microsoft.com/office/powerpoint/2010/main" val="2923939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FE660-EB23-B044-B2DB-D5D73A193E70}"/>
              </a:ext>
            </a:extLst>
          </p:cNvPr>
          <p:cNvSpPr>
            <a:spLocks noGrp="1"/>
          </p:cNvSpPr>
          <p:nvPr>
            <p:ph type="title"/>
          </p:nvPr>
        </p:nvSpPr>
        <p:spPr>
          <a:xfrm>
            <a:off x="3315919" y="8077327"/>
            <a:ext cx="41917263" cy="13477201"/>
          </a:xfrm>
        </p:spPr>
        <p:txBody>
          <a:bodyPr anchor="b"/>
          <a:lstStyle>
            <a:lvl1pPr>
              <a:defRPr sz="23917"/>
            </a:lvl1pPr>
          </a:lstStyle>
          <a:p>
            <a:r>
              <a:rPr lang="en-US"/>
              <a:t>Click to edit Master title style</a:t>
            </a:r>
          </a:p>
        </p:txBody>
      </p:sp>
      <p:sp>
        <p:nvSpPr>
          <p:cNvPr id="3" name="Text Placeholder 2">
            <a:extLst>
              <a:ext uri="{FF2B5EF4-FFF2-40B4-BE49-F238E27FC236}">
                <a16:creationId xmlns:a16="http://schemas.microsoft.com/office/drawing/2014/main" id="{665EA542-99F2-0442-BABF-8BE74487DF9A}"/>
              </a:ext>
            </a:extLst>
          </p:cNvPr>
          <p:cNvSpPr>
            <a:spLocks noGrp="1"/>
          </p:cNvSpPr>
          <p:nvPr>
            <p:ph type="body" idx="1"/>
          </p:nvPr>
        </p:nvSpPr>
        <p:spPr>
          <a:xfrm>
            <a:off x="3315919" y="21682028"/>
            <a:ext cx="41917263" cy="7087342"/>
          </a:xfrm>
        </p:spPr>
        <p:txBody>
          <a:bodyPr/>
          <a:lstStyle>
            <a:lvl1pPr marL="0" indent="0">
              <a:buNone/>
              <a:defRPr sz="9567">
                <a:solidFill>
                  <a:schemeClr val="tx1">
                    <a:tint val="75000"/>
                  </a:schemeClr>
                </a:solidFill>
              </a:defRPr>
            </a:lvl1pPr>
            <a:lvl2pPr marL="1822491" indent="0">
              <a:buNone/>
              <a:defRPr sz="7972">
                <a:solidFill>
                  <a:schemeClr val="tx1">
                    <a:tint val="75000"/>
                  </a:schemeClr>
                </a:solidFill>
              </a:defRPr>
            </a:lvl2pPr>
            <a:lvl3pPr marL="3644981" indent="0">
              <a:buNone/>
              <a:defRPr sz="7175">
                <a:solidFill>
                  <a:schemeClr val="tx1">
                    <a:tint val="75000"/>
                  </a:schemeClr>
                </a:solidFill>
              </a:defRPr>
            </a:lvl3pPr>
            <a:lvl4pPr marL="5467472" indent="0">
              <a:buNone/>
              <a:defRPr sz="6378">
                <a:solidFill>
                  <a:schemeClr val="tx1">
                    <a:tint val="75000"/>
                  </a:schemeClr>
                </a:solidFill>
              </a:defRPr>
            </a:lvl4pPr>
            <a:lvl5pPr marL="7289963" indent="0">
              <a:buNone/>
              <a:defRPr sz="6378">
                <a:solidFill>
                  <a:schemeClr val="tx1">
                    <a:tint val="75000"/>
                  </a:schemeClr>
                </a:solidFill>
              </a:defRPr>
            </a:lvl5pPr>
            <a:lvl6pPr marL="9112453" indent="0">
              <a:buNone/>
              <a:defRPr sz="6378">
                <a:solidFill>
                  <a:schemeClr val="tx1">
                    <a:tint val="75000"/>
                  </a:schemeClr>
                </a:solidFill>
              </a:defRPr>
            </a:lvl6pPr>
            <a:lvl7pPr marL="10934944" indent="0">
              <a:buNone/>
              <a:defRPr sz="6378">
                <a:solidFill>
                  <a:schemeClr val="tx1">
                    <a:tint val="75000"/>
                  </a:schemeClr>
                </a:solidFill>
              </a:defRPr>
            </a:lvl7pPr>
            <a:lvl8pPr marL="12757434" indent="0">
              <a:buNone/>
              <a:defRPr sz="6378">
                <a:solidFill>
                  <a:schemeClr val="tx1">
                    <a:tint val="75000"/>
                  </a:schemeClr>
                </a:solidFill>
              </a:defRPr>
            </a:lvl8pPr>
            <a:lvl9pPr marL="14579925" indent="0">
              <a:buNone/>
              <a:defRPr sz="6378">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17B6510-25DA-CC49-AA7C-7B84A9A96580}"/>
              </a:ext>
            </a:extLst>
          </p:cNvPr>
          <p:cNvSpPr>
            <a:spLocks noGrp="1"/>
          </p:cNvSpPr>
          <p:nvPr>
            <p:ph type="dt" sz="half" idx="10"/>
          </p:nvPr>
        </p:nvSpPr>
        <p:spPr/>
        <p:txBody>
          <a:bodyPr/>
          <a:lstStyle/>
          <a:p>
            <a:fld id="{6AB552CB-BB81-AE42-9C66-5E0128A95F33}" type="datetimeFigureOut">
              <a:rPr lang="fr-FR" smtClean="0"/>
              <a:t>30/05/2022</a:t>
            </a:fld>
            <a:endParaRPr lang="fr-FR"/>
          </a:p>
        </p:txBody>
      </p:sp>
      <p:sp>
        <p:nvSpPr>
          <p:cNvPr id="5" name="Footer Placeholder 4">
            <a:extLst>
              <a:ext uri="{FF2B5EF4-FFF2-40B4-BE49-F238E27FC236}">
                <a16:creationId xmlns:a16="http://schemas.microsoft.com/office/drawing/2014/main" id="{117CDE59-9EF9-C242-88E9-7097BFA7CC15}"/>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4E892C25-6FA7-C84F-B42C-E7BF1C417428}"/>
              </a:ext>
            </a:extLst>
          </p:cNvPr>
          <p:cNvSpPr>
            <a:spLocks noGrp="1"/>
          </p:cNvSpPr>
          <p:nvPr>
            <p:ph type="sldNum" sz="quarter" idx="12"/>
          </p:nvPr>
        </p:nvSpPr>
        <p:spPr/>
        <p:txBody>
          <a:bodyPr/>
          <a:lstStyle/>
          <a:p>
            <a:fld id="{C42EBBA5-8F42-BF41-82B9-0C9567F8DEE8}" type="slidenum">
              <a:rPr lang="fr-FR" smtClean="0"/>
              <a:t>‹N°›</a:t>
            </a:fld>
            <a:endParaRPr lang="fr-FR"/>
          </a:p>
        </p:txBody>
      </p:sp>
    </p:spTree>
    <p:extLst>
      <p:ext uri="{BB962C8B-B14F-4D97-AF65-F5344CB8AC3E}">
        <p14:creationId xmlns:p14="http://schemas.microsoft.com/office/powerpoint/2010/main" val="1806960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83AFE-B8C9-C040-B705-5E65B5A29A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32599C-494A-C042-9488-1D57976E7E03}"/>
              </a:ext>
            </a:extLst>
          </p:cNvPr>
          <p:cNvSpPr>
            <a:spLocks noGrp="1"/>
          </p:cNvSpPr>
          <p:nvPr>
            <p:ph sz="half" idx="1"/>
          </p:nvPr>
        </p:nvSpPr>
        <p:spPr>
          <a:xfrm>
            <a:off x="3341231" y="8624810"/>
            <a:ext cx="20654883" cy="205570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C6F641F-291E-0E4A-A820-DD636C941E9B}"/>
              </a:ext>
            </a:extLst>
          </p:cNvPr>
          <p:cNvSpPr>
            <a:spLocks noGrp="1"/>
          </p:cNvSpPr>
          <p:nvPr>
            <p:ph sz="half" idx="2"/>
          </p:nvPr>
        </p:nvSpPr>
        <p:spPr>
          <a:xfrm>
            <a:off x="24603611" y="8624810"/>
            <a:ext cx="20654883" cy="205570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A116A8C-C1D6-7040-BC65-F81C5E3F4349}"/>
              </a:ext>
            </a:extLst>
          </p:cNvPr>
          <p:cNvSpPr>
            <a:spLocks noGrp="1"/>
          </p:cNvSpPr>
          <p:nvPr>
            <p:ph type="dt" sz="half" idx="10"/>
          </p:nvPr>
        </p:nvSpPr>
        <p:spPr/>
        <p:txBody>
          <a:bodyPr/>
          <a:lstStyle/>
          <a:p>
            <a:fld id="{6AB552CB-BB81-AE42-9C66-5E0128A95F33}" type="datetimeFigureOut">
              <a:rPr lang="fr-FR" smtClean="0"/>
              <a:t>30/05/2022</a:t>
            </a:fld>
            <a:endParaRPr lang="fr-FR"/>
          </a:p>
        </p:txBody>
      </p:sp>
      <p:sp>
        <p:nvSpPr>
          <p:cNvPr id="6" name="Footer Placeholder 5">
            <a:extLst>
              <a:ext uri="{FF2B5EF4-FFF2-40B4-BE49-F238E27FC236}">
                <a16:creationId xmlns:a16="http://schemas.microsoft.com/office/drawing/2014/main" id="{2F5E6913-2AF4-F249-A9F9-5413EF778AA6}"/>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1E35934C-58AA-5748-B1A9-9C5B876BB1D4}"/>
              </a:ext>
            </a:extLst>
          </p:cNvPr>
          <p:cNvSpPr>
            <a:spLocks noGrp="1"/>
          </p:cNvSpPr>
          <p:nvPr>
            <p:ph type="sldNum" sz="quarter" idx="12"/>
          </p:nvPr>
        </p:nvSpPr>
        <p:spPr/>
        <p:txBody>
          <a:bodyPr/>
          <a:lstStyle/>
          <a:p>
            <a:fld id="{C42EBBA5-8F42-BF41-82B9-0C9567F8DEE8}" type="slidenum">
              <a:rPr lang="fr-FR" smtClean="0"/>
              <a:t>‹N°›</a:t>
            </a:fld>
            <a:endParaRPr lang="fr-FR"/>
          </a:p>
        </p:txBody>
      </p:sp>
    </p:spTree>
    <p:extLst>
      <p:ext uri="{BB962C8B-B14F-4D97-AF65-F5344CB8AC3E}">
        <p14:creationId xmlns:p14="http://schemas.microsoft.com/office/powerpoint/2010/main" val="1499028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46FB8-6FA1-3047-AA2C-1516C1AC9C11}"/>
              </a:ext>
            </a:extLst>
          </p:cNvPr>
          <p:cNvSpPr>
            <a:spLocks noGrp="1"/>
          </p:cNvSpPr>
          <p:nvPr>
            <p:ph type="title"/>
          </p:nvPr>
        </p:nvSpPr>
        <p:spPr>
          <a:xfrm>
            <a:off x="3347561" y="1724964"/>
            <a:ext cx="41917263" cy="6262365"/>
          </a:xfrm>
        </p:spPr>
        <p:txBody>
          <a:bodyPr/>
          <a:lstStyle/>
          <a:p>
            <a:r>
              <a:rPr lang="en-US"/>
              <a:t>Click to edit Master title style</a:t>
            </a:r>
          </a:p>
        </p:txBody>
      </p:sp>
      <p:sp>
        <p:nvSpPr>
          <p:cNvPr id="3" name="Text Placeholder 2">
            <a:extLst>
              <a:ext uri="{FF2B5EF4-FFF2-40B4-BE49-F238E27FC236}">
                <a16:creationId xmlns:a16="http://schemas.microsoft.com/office/drawing/2014/main" id="{D00B2FD0-D42A-6D47-8EAA-639C1D5C643F}"/>
              </a:ext>
            </a:extLst>
          </p:cNvPr>
          <p:cNvSpPr>
            <a:spLocks noGrp="1"/>
          </p:cNvSpPr>
          <p:nvPr>
            <p:ph type="body" idx="1"/>
          </p:nvPr>
        </p:nvSpPr>
        <p:spPr>
          <a:xfrm>
            <a:off x="3347563" y="7942328"/>
            <a:ext cx="20559960" cy="3892412"/>
          </a:xfrm>
        </p:spPr>
        <p:txBody>
          <a:bodyPr anchor="b"/>
          <a:lstStyle>
            <a:lvl1pPr marL="0" indent="0">
              <a:buNone/>
              <a:defRPr sz="9567" b="1"/>
            </a:lvl1pPr>
            <a:lvl2pPr marL="1822491" indent="0">
              <a:buNone/>
              <a:defRPr sz="7972" b="1"/>
            </a:lvl2pPr>
            <a:lvl3pPr marL="3644981" indent="0">
              <a:buNone/>
              <a:defRPr sz="7175" b="1"/>
            </a:lvl3pPr>
            <a:lvl4pPr marL="5467472" indent="0">
              <a:buNone/>
              <a:defRPr sz="6378" b="1"/>
            </a:lvl4pPr>
            <a:lvl5pPr marL="7289963" indent="0">
              <a:buNone/>
              <a:defRPr sz="6378" b="1"/>
            </a:lvl5pPr>
            <a:lvl6pPr marL="9112453" indent="0">
              <a:buNone/>
              <a:defRPr sz="6378" b="1"/>
            </a:lvl6pPr>
            <a:lvl7pPr marL="10934944" indent="0">
              <a:buNone/>
              <a:defRPr sz="6378" b="1"/>
            </a:lvl7pPr>
            <a:lvl8pPr marL="12757434" indent="0">
              <a:buNone/>
              <a:defRPr sz="6378" b="1"/>
            </a:lvl8pPr>
            <a:lvl9pPr marL="14579925" indent="0">
              <a:buNone/>
              <a:defRPr sz="6378" b="1"/>
            </a:lvl9pPr>
          </a:lstStyle>
          <a:p>
            <a:pPr lvl="0"/>
            <a:r>
              <a:rPr lang="en-US"/>
              <a:t>Click to edit Master text styles</a:t>
            </a:r>
          </a:p>
        </p:txBody>
      </p:sp>
      <p:sp>
        <p:nvSpPr>
          <p:cNvPr id="4" name="Content Placeholder 3">
            <a:extLst>
              <a:ext uri="{FF2B5EF4-FFF2-40B4-BE49-F238E27FC236}">
                <a16:creationId xmlns:a16="http://schemas.microsoft.com/office/drawing/2014/main" id="{782099DE-DD65-A74C-B3BB-E2D7F173F4C1}"/>
              </a:ext>
            </a:extLst>
          </p:cNvPr>
          <p:cNvSpPr>
            <a:spLocks noGrp="1"/>
          </p:cNvSpPr>
          <p:nvPr>
            <p:ph sz="half" idx="2"/>
          </p:nvPr>
        </p:nvSpPr>
        <p:spPr>
          <a:xfrm>
            <a:off x="3347563" y="11834740"/>
            <a:ext cx="20559960" cy="17407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DCEED7C-40DB-CF4B-B090-91ED3D8D4703}"/>
              </a:ext>
            </a:extLst>
          </p:cNvPr>
          <p:cNvSpPr>
            <a:spLocks noGrp="1"/>
          </p:cNvSpPr>
          <p:nvPr>
            <p:ph type="body" sz="quarter" idx="3"/>
          </p:nvPr>
        </p:nvSpPr>
        <p:spPr>
          <a:xfrm>
            <a:off x="24603611" y="7942328"/>
            <a:ext cx="20661213" cy="3892412"/>
          </a:xfrm>
        </p:spPr>
        <p:txBody>
          <a:bodyPr anchor="b"/>
          <a:lstStyle>
            <a:lvl1pPr marL="0" indent="0">
              <a:buNone/>
              <a:defRPr sz="9567" b="1"/>
            </a:lvl1pPr>
            <a:lvl2pPr marL="1822491" indent="0">
              <a:buNone/>
              <a:defRPr sz="7972" b="1"/>
            </a:lvl2pPr>
            <a:lvl3pPr marL="3644981" indent="0">
              <a:buNone/>
              <a:defRPr sz="7175" b="1"/>
            </a:lvl3pPr>
            <a:lvl4pPr marL="5467472" indent="0">
              <a:buNone/>
              <a:defRPr sz="6378" b="1"/>
            </a:lvl4pPr>
            <a:lvl5pPr marL="7289963" indent="0">
              <a:buNone/>
              <a:defRPr sz="6378" b="1"/>
            </a:lvl5pPr>
            <a:lvl6pPr marL="9112453" indent="0">
              <a:buNone/>
              <a:defRPr sz="6378" b="1"/>
            </a:lvl6pPr>
            <a:lvl7pPr marL="10934944" indent="0">
              <a:buNone/>
              <a:defRPr sz="6378" b="1"/>
            </a:lvl7pPr>
            <a:lvl8pPr marL="12757434" indent="0">
              <a:buNone/>
              <a:defRPr sz="6378" b="1"/>
            </a:lvl8pPr>
            <a:lvl9pPr marL="14579925" indent="0">
              <a:buNone/>
              <a:defRPr sz="6378" b="1"/>
            </a:lvl9pPr>
          </a:lstStyle>
          <a:p>
            <a:pPr lvl="0"/>
            <a:r>
              <a:rPr lang="en-US"/>
              <a:t>Click to edit Master text styles</a:t>
            </a:r>
          </a:p>
        </p:txBody>
      </p:sp>
      <p:sp>
        <p:nvSpPr>
          <p:cNvPr id="6" name="Content Placeholder 5">
            <a:extLst>
              <a:ext uri="{FF2B5EF4-FFF2-40B4-BE49-F238E27FC236}">
                <a16:creationId xmlns:a16="http://schemas.microsoft.com/office/drawing/2014/main" id="{0AAA016D-EFA5-C947-85F6-DD1A3EBA5C92}"/>
              </a:ext>
            </a:extLst>
          </p:cNvPr>
          <p:cNvSpPr>
            <a:spLocks noGrp="1"/>
          </p:cNvSpPr>
          <p:nvPr>
            <p:ph sz="quarter" idx="4"/>
          </p:nvPr>
        </p:nvSpPr>
        <p:spPr>
          <a:xfrm>
            <a:off x="24603611" y="11834740"/>
            <a:ext cx="20661213" cy="17407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0B536D0-BF61-4045-9DC9-DBAEA08E47B4}"/>
              </a:ext>
            </a:extLst>
          </p:cNvPr>
          <p:cNvSpPr>
            <a:spLocks noGrp="1"/>
          </p:cNvSpPr>
          <p:nvPr>
            <p:ph type="dt" sz="half" idx="10"/>
          </p:nvPr>
        </p:nvSpPr>
        <p:spPr/>
        <p:txBody>
          <a:bodyPr/>
          <a:lstStyle/>
          <a:p>
            <a:fld id="{6AB552CB-BB81-AE42-9C66-5E0128A95F33}" type="datetimeFigureOut">
              <a:rPr lang="fr-FR" smtClean="0"/>
              <a:t>30/05/2022</a:t>
            </a:fld>
            <a:endParaRPr lang="fr-FR"/>
          </a:p>
        </p:txBody>
      </p:sp>
      <p:sp>
        <p:nvSpPr>
          <p:cNvPr id="8" name="Footer Placeholder 7">
            <a:extLst>
              <a:ext uri="{FF2B5EF4-FFF2-40B4-BE49-F238E27FC236}">
                <a16:creationId xmlns:a16="http://schemas.microsoft.com/office/drawing/2014/main" id="{7EF5DA8A-F6B7-0640-8E88-D2356B05C835}"/>
              </a:ext>
            </a:extLst>
          </p:cNvPr>
          <p:cNvSpPr>
            <a:spLocks noGrp="1"/>
          </p:cNvSpPr>
          <p:nvPr>
            <p:ph type="ftr" sz="quarter" idx="11"/>
          </p:nvPr>
        </p:nvSpPr>
        <p:spPr/>
        <p:txBody>
          <a:bodyPr/>
          <a:lstStyle/>
          <a:p>
            <a:endParaRPr lang="fr-FR"/>
          </a:p>
        </p:txBody>
      </p:sp>
      <p:sp>
        <p:nvSpPr>
          <p:cNvPr id="9" name="Slide Number Placeholder 8">
            <a:extLst>
              <a:ext uri="{FF2B5EF4-FFF2-40B4-BE49-F238E27FC236}">
                <a16:creationId xmlns:a16="http://schemas.microsoft.com/office/drawing/2014/main" id="{0B987DF0-C221-DF41-8B0C-1B03C9A2E872}"/>
              </a:ext>
            </a:extLst>
          </p:cNvPr>
          <p:cNvSpPr>
            <a:spLocks noGrp="1"/>
          </p:cNvSpPr>
          <p:nvPr>
            <p:ph type="sldNum" sz="quarter" idx="12"/>
          </p:nvPr>
        </p:nvSpPr>
        <p:spPr/>
        <p:txBody>
          <a:bodyPr/>
          <a:lstStyle/>
          <a:p>
            <a:fld id="{C42EBBA5-8F42-BF41-82B9-0C9567F8DEE8}" type="slidenum">
              <a:rPr lang="fr-FR" smtClean="0"/>
              <a:t>‹N°›</a:t>
            </a:fld>
            <a:endParaRPr lang="fr-FR"/>
          </a:p>
        </p:txBody>
      </p:sp>
    </p:spTree>
    <p:extLst>
      <p:ext uri="{BB962C8B-B14F-4D97-AF65-F5344CB8AC3E}">
        <p14:creationId xmlns:p14="http://schemas.microsoft.com/office/powerpoint/2010/main" val="3869578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1C6F5-88B8-F14B-A6E1-3D52CFF2123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AB7974D-8469-0648-BCB0-FB0A77D82440}"/>
              </a:ext>
            </a:extLst>
          </p:cNvPr>
          <p:cNvSpPr>
            <a:spLocks noGrp="1"/>
          </p:cNvSpPr>
          <p:nvPr>
            <p:ph type="dt" sz="half" idx="10"/>
          </p:nvPr>
        </p:nvSpPr>
        <p:spPr/>
        <p:txBody>
          <a:bodyPr/>
          <a:lstStyle/>
          <a:p>
            <a:fld id="{6AB552CB-BB81-AE42-9C66-5E0128A95F33}" type="datetimeFigureOut">
              <a:rPr lang="fr-FR" smtClean="0"/>
              <a:t>30/05/2022</a:t>
            </a:fld>
            <a:endParaRPr lang="fr-FR"/>
          </a:p>
        </p:txBody>
      </p:sp>
      <p:sp>
        <p:nvSpPr>
          <p:cNvPr id="4" name="Footer Placeholder 3">
            <a:extLst>
              <a:ext uri="{FF2B5EF4-FFF2-40B4-BE49-F238E27FC236}">
                <a16:creationId xmlns:a16="http://schemas.microsoft.com/office/drawing/2014/main" id="{8FFB4241-B835-914C-A72A-F28DBB16C5E6}"/>
              </a:ext>
            </a:extLst>
          </p:cNvPr>
          <p:cNvSpPr>
            <a:spLocks noGrp="1"/>
          </p:cNvSpPr>
          <p:nvPr>
            <p:ph type="ftr" sz="quarter" idx="11"/>
          </p:nvPr>
        </p:nvSpPr>
        <p:spPr/>
        <p:txBody>
          <a:bodyPr/>
          <a:lstStyle/>
          <a:p>
            <a:endParaRPr lang="fr-FR"/>
          </a:p>
        </p:txBody>
      </p:sp>
      <p:sp>
        <p:nvSpPr>
          <p:cNvPr id="5" name="Slide Number Placeholder 4">
            <a:extLst>
              <a:ext uri="{FF2B5EF4-FFF2-40B4-BE49-F238E27FC236}">
                <a16:creationId xmlns:a16="http://schemas.microsoft.com/office/drawing/2014/main" id="{2E4A8B32-7DCB-E744-8AF8-EF44F11B295A}"/>
              </a:ext>
            </a:extLst>
          </p:cNvPr>
          <p:cNvSpPr>
            <a:spLocks noGrp="1"/>
          </p:cNvSpPr>
          <p:nvPr>
            <p:ph type="sldNum" sz="quarter" idx="12"/>
          </p:nvPr>
        </p:nvSpPr>
        <p:spPr/>
        <p:txBody>
          <a:bodyPr/>
          <a:lstStyle/>
          <a:p>
            <a:fld id="{C42EBBA5-8F42-BF41-82B9-0C9567F8DEE8}" type="slidenum">
              <a:rPr lang="fr-FR" smtClean="0"/>
              <a:t>‹N°›</a:t>
            </a:fld>
            <a:endParaRPr lang="fr-FR"/>
          </a:p>
        </p:txBody>
      </p:sp>
    </p:spTree>
    <p:extLst>
      <p:ext uri="{BB962C8B-B14F-4D97-AF65-F5344CB8AC3E}">
        <p14:creationId xmlns:p14="http://schemas.microsoft.com/office/powerpoint/2010/main" val="1896964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F90194-1A3C-D84A-95A9-616416EEB4CF}"/>
              </a:ext>
            </a:extLst>
          </p:cNvPr>
          <p:cNvSpPr>
            <a:spLocks noGrp="1"/>
          </p:cNvSpPr>
          <p:nvPr>
            <p:ph type="dt" sz="half" idx="10"/>
          </p:nvPr>
        </p:nvSpPr>
        <p:spPr/>
        <p:txBody>
          <a:bodyPr/>
          <a:lstStyle/>
          <a:p>
            <a:fld id="{6AB552CB-BB81-AE42-9C66-5E0128A95F33}" type="datetimeFigureOut">
              <a:rPr lang="fr-FR" smtClean="0"/>
              <a:t>30/05/2022</a:t>
            </a:fld>
            <a:endParaRPr lang="fr-FR"/>
          </a:p>
        </p:txBody>
      </p:sp>
      <p:sp>
        <p:nvSpPr>
          <p:cNvPr id="3" name="Footer Placeholder 2">
            <a:extLst>
              <a:ext uri="{FF2B5EF4-FFF2-40B4-BE49-F238E27FC236}">
                <a16:creationId xmlns:a16="http://schemas.microsoft.com/office/drawing/2014/main" id="{7F2D4C1F-D635-BC42-BEA5-4A1E63B01465}"/>
              </a:ext>
            </a:extLst>
          </p:cNvPr>
          <p:cNvSpPr>
            <a:spLocks noGrp="1"/>
          </p:cNvSpPr>
          <p:nvPr>
            <p:ph type="ftr" sz="quarter" idx="11"/>
          </p:nvPr>
        </p:nvSpPr>
        <p:spPr/>
        <p:txBody>
          <a:bodyPr/>
          <a:lstStyle/>
          <a:p>
            <a:endParaRPr lang="fr-FR"/>
          </a:p>
        </p:txBody>
      </p:sp>
      <p:sp>
        <p:nvSpPr>
          <p:cNvPr id="4" name="Slide Number Placeholder 3">
            <a:extLst>
              <a:ext uri="{FF2B5EF4-FFF2-40B4-BE49-F238E27FC236}">
                <a16:creationId xmlns:a16="http://schemas.microsoft.com/office/drawing/2014/main" id="{A4BD3BB7-B860-F94C-B031-86778DE27347}"/>
              </a:ext>
            </a:extLst>
          </p:cNvPr>
          <p:cNvSpPr>
            <a:spLocks noGrp="1"/>
          </p:cNvSpPr>
          <p:nvPr>
            <p:ph type="sldNum" sz="quarter" idx="12"/>
          </p:nvPr>
        </p:nvSpPr>
        <p:spPr/>
        <p:txBody>
          <a:bodyPr/>
          <a:lstStyle/>
          <a:p>
            <a:fld id="{C42EBBA5-8F42-BF41-82B9-0C9567F8DEE8}" type="slidenum">
              <a:rPr lang="fr-FR" smtClean="0"/>
              <a:t>‹N°›</a:t>
            </a:fld>
            <a:endParaRPr lang="fr-FR"/>
          </a:p>
        </p:txBody>
      </p:sp>
    </p:spTree>
    <p:extLst>
      <p:ext uri="{BB962C8B-B14F-4D97-AF65-F5344CB8AC3E}">
        <p14:creationId xmlns:p14="http://schemas.microsoft.com/office/powerpoint/2010/main" val="717452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23284-8005-7942-9071-3D714C6202FC}"/>
              </a:ext>
            </a:extLst>
          </p:cNvPr>
          <p:cNvSpPr>
            <a:spLocks noGrp="1"/>
          </p:cNvSpPr>
          <p:nvPr>
            <p:ph type="title"/>
          </p:nvPr>
        </p:nvSpPr>
        <p:spPr>
          <a:xfrm>
            <a:off x="3347563" y="2159952"/>
            <a:ext cx="15674675" cy="7559834"/>
          </a:xfrm>
        </p:spPr>
        <p:txBody>
          <a:bodyPr anchor="b"/>
          <a:lstStyle>
            <a:lvl1pPr>
              <a:defRPr sz="12756"/>
            </a:lvl1pPr>
          </a:lstStyle>
          <a:p>
            <a:r>
              <a:rPr lang="en-US"/>
              <a:t>Click to edit Master title style</a:t>
            </a:r>
          </a:p>
        </p:txBody>
      </p:sp>
      <p:sp>
        <p:nvSpPr>
          <p:cNvPr id="3" name="Content Placeholder 2">
            <a:extLst>
              <a:ext uri="{FF2B5EF4-FFF2-40B4-BE49-F238E27FC236}">
                <a16:creationId xmlns:a16="http://schemas.microsoft.com/office/drawing/2014/main" id="{18BDE236-164D-4044-8198-740B45B3E7EA}"/>
              </a:ext>
            </a:extLst>
          </p:cNvPr>
          <p:cNvSpPr>
            <a:spLocks noGrp="1"/>
          </p:cNvSpPr>
          <p:nvPr>
            <p:ph idx="1"/>
          </p:nvPr>
        </p:nvSpPr>
        <p:spPr>
          <a:xfrm>
            <a:off x="20661213" y="4664900"/>
            <a:ext cx="24603611" cy="23024494"/>
          </a:xfrm>
        </p:spPr>
        <p:txBody>
          <a:bodyPr/>
          <a:lstStyle>
            <a:lvl1pPr>
              <a:defRPr sz="12756"/>
            </a:lvl1pPr>
            <a:lvl2pPr>
              <a:defRPr sz="11161"/>
            </a:lvl2pPr>
            <a:lvl3pPr>
              <a:defRPr sz="9567"/>
            </a:lvl3pPr>
            <a:lvl4pPr>
              <a:defRPr sz="7972"/>
            </a:lvl4pPr>
            <a:lvl5pPr>
              <a:defRPr sz="7972"/>
            </a:lvl5pPr>
            <a:lvl6pPr>
              <a:defRPr sz="7972"/>
            </a:lvl6pPr>
            <a:lvl7pPr>
              <a:defRPr sz="7972"/>
            </a:lvl7pPr>
            <a:lvl8pPr>
              <a:defRPr sz="7972"/>
            </a:lvl8pPr>
            <a:lvl9pPr>
              <a:defRPr sz="797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176CE50-5D06-D44F-84E0-BF9474F811EB}"/>
              </a:ext>
            </a:extLst>
          </p:cNvPr>
          <p:cNvSpPr>
            <a:spLocks noGrp="1"/>
          </p:cNvSpPr>
          <p:nvPr>
            <p:ph type="body" sz="half" idx="2"/>
          </p:nvPr>
        </p:nvSpPr>
        <p:spPr>
          <a:xfrm>
            <a:off x="3347563" y="9719786"/>
            <a:ext cx="15674675" cy="18007107"/>
          </a:xfrm>
        </p:spPr>
        <p:txBody>
          <a:bodyPr/>
          <a:lstStyle>
            <a:lvl1pPr marL="0" indent="0">
              <a:buNone/>
              <a:defRPr sz="6378"/>
            </a:lvl1pPr>
            <a:lvl2pPr marL="1822491" indent="0">
              <a:buNone/>
              <a:defRPr sz="5581"/>
            </a:lvl2pPr>
            <a:lvl3pPr marL="3644981" indent="0">
              <a:buNone/>
              <a:defRPr sz="4783"/>
            </a:lvl3pPr>
            <a:lvl4pPr marL="5467472" indent="0">
              <a:buNone/>
              <a:defRPr sz="3986"/>
            </a:lvl4pPr>
            <a:lvl5pPr marL="7289963" indent="0">
              <a:buNone/>
              <a:defRPr sz="3986"/>
            </a:lvl5pPr>
            <a:lvl6pPr marL="9112453" indent="0">
              <a:buNone/>
              <a:defRPr sz="3986"/>
            </a:lvl6pPr>
            <a:lvl7pPr marL="10934944" indent="0">
              <a:buNone/>
              <a:defRPr sz="3986"/>
            </a:lvl7pPr>
            <a:lvl8pPr marL="12757434" indent="0">
              <a:buNone/>
              <a:defRPr sz="3986"/>
            </a:lvl8pPr>
            <a:lvl9pPr marL="14579925" indent="0">
              <a:buNone/>
              <a:defRPr sz="3986"/>
            </a:lvl9pPr>
          </a:lstStyle>
          <a:p>
            <a:pPr lvl="0"/>
            <a:r>
              <a:rPr lang="en-US"/>
              <a:t>Click to edit Master text styles</a:t>
            </a:r>
          </a:p>
        </p:txBody>
      </p:sp>
      <p:sp>
        <p:nvSpPr>
          <p:cNvPr id="5" name="Date Placeholder 4">
            <a:extLst>
              <a:ext uri="{FF2B5EF4-FFF2-40B4-BE49-F238E27FC236}">
                <a16:creationId xmlns:a16="http://schemas.microsoft.com/office/drawing/2014/main" id="{13D2949C-6FC6-124D-86E3-8AB9181A7B17}"/>
              </a:ext>
            </a:extLst>
          </p:cNvPr>
          <p:cNvSpPr>
            <a:spLocks noGrp="1"/>
          </p:cNvSpPr>
          <p:nvPr>
            <p:ph type="dt" sz="half" idx="10"/>
          </p:nvPr>
        </p:nvSpPr>
        <p:spPr/>
        <p:txBody>
          <a:bodyPr/>
          <a:lstStyle/>
          <a:p>
            <a:fld id="{6AB552CB-BB81-AE42-9C66-5E0128A95F33}" type="datetimeFigureOut">
              <a:rPr lang="fr-FR" smtClean="0"/>
              <a:t>30/05/2022</a:t>
            </a:fld>
            <a:endParaRPr lang="fr-FR"/>
          </a:p>
        </p:txBody>
      </p:sp>
      <p:sp>
        <p:nvSpPr>
          <p:cNvPr id="6" name="Footer Placeholder 5">
            <a:extLst>
              <a:ext uri="{FF2B5EF4-FFF2-40B4-BE49-F238E27FC236}">
                <a16:creationId xmlns:a16="http://schemas.microsoft.com/office/drawing/2014/main" id="{C346B9ED-3893-754D-911B-8B3E388C7704}"/>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2CD2DF10-CEF4-C344-BFA5-D09FA25A79D4}"/>
              </a:ext>
            </a:extLst>
          </p:cNvPr>
          <p:cNvSpPr>
            <a:spLocks noGrp="1"/>
          </p:cNvSpPr>
          <p:nvPr>
            <p:ph type="sldNum" sz="quarter" idx="12"/>
          </p:nvPr>
        </p:nvSpPr>
        <p:spPr/>
        <p:txBody>
          <a:bodyPr/>
          <a:lstStyle/>
          <a:p>
            <a:fld id="{C42EBBA5-8F42-BF41-82B9-0C9567F8DEE8}" type="slidenum">
              <a:rPr lang="fr-FR" smtClean="0"/>
              <a:t>‹N°›</a:t>
            </a:fld>
            <a:endParaRPr lang="fr-FR"/>
          </a:p>
        </p:txBody>
      </p:sp>
    </p:spTree>
    <p:extLst>
      <p:ext uri="{BB962C8B-B14F-4D97-AF65-F5344CB8AC3E}">
        <p14:creationId xmlns:p14="http://schemas.microsoft.com/office/powerpoint/2010/main" val="1112624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C0194-3D10-EA49-B3E8-33EC9601BD71}"/>
              </a:ext>
            </a:extLst>
          </p:cNvPr>
          <p:cNvSpPr>
            <a:spLocks noGrp="1"/>
          </p:cNvSpPr>
          <p:nvPr>
            <p:ph type="title"/>
          </p:nvPr>
        </p:nvSpPr>
        <p:spPr>
          <a:xfrm>
            <a:off x="3347563" y="2159952"/>
            <a:ext cx="15674675" cy="7559834"/>
          </a:xfrm>
        </p:spPr>
        <p:txBody>
          <a:bodyPr anchor="b"/>
          <a:lstStyle>
            <a:lvl1pPr>
              <a:defRPr sz="12756"/>
            </a:lvl1pPr>
          </a:lstStyle>
          <a:p>
            <a:r>
              <a:rPr lang="en-US"/>
              <a:t>Click to edit Master title style</a:t>
            </a:r>
          </a:p>
        </p:txBody>
      </p:sp>
      <p:sp>
        <p:nvSpPr>
          <p:cNvPr id="3" name="Picture Placeholder 2">
            <a:extLst>
              <a:ext uri="{FF2B5EF4-FFF2-40B4-BE49-F238E27FC236}">
                <a16:creationId xmlns:a16="http://schemas.microsoft.com/office/drawing/2014/main" id="{C78C6BA6-B4C9-D141-BD1C-7FC7A439BC27}"/>
              </a:ext>
            </a:extLst>
          </p:cNvPr>
          <p:cNvSpPr>
            <a:spLocks noGrp="1"/>
          </p:cNvSpPr>
          <p:nvPr>
            <p:ph type="pic" idx="1"/>
          </p:nvPr>
        </p:nvSpPr>
        <p:spPr>
          <a:xfrm>
            <a:off x="20661213" y="4664900"/>
            <a:ext cx="24603611" cy="23024494"/>
          </a:xfrm>
        </p:spPr>
        <p:txBody>
          <a:bodyPr/>
          <a:lstStyle>
            <a:lvl1pPr marL="0" indent="0">
              <a:buNone/>
              <a:defRPr sz="12756"/>
            </a:lvl1pPr>
            <a:lvl2pPr marL="1822491" indent="0">
              <a:buNone/>
              <a:defRPr sz="11161"/>
            </a:lvl2pPr>
            <a:lvl3pPr marL="3644981" indent="0">
              <a:buNone/>
              <a:defRPr sz="9567"/>
            </a:lvl3pPr>
            <a:lvl4pPr marL="5467472" indent="0">
              <a:buNone/>
              <a:defRPr sz="7972"/>
            </a:lvl4pPr>
            <a:lvl5pPr marL="7289963" indent="0">
              <a:buNone/>
              <a:defRPr sz="7972"/>
            </a:lvl5pPr>
            <a:lvl6pPr marL="9112453" indent="0">
              <a:buNone/>
              <a:defRPr sz="7972"/>
            </a:lvl6pPr>
            <a:lvl7pPr marL="10934944" indent="0">
              <a:buNone/>
              <a:defRPr sz="7972"/>
            </a:lvl7pPr>
            <a:lvl8pPr marL="12757434" indent="0">
              <a:buNone/>
              <a:defRPr sz="7972"/>
            </a:lvl8pPr>
            <a:lvl9pPr marL="14579925" indent="0">
              <a:buNone/>
              <a:defRPr sz="7972"/>
            </a:lvl9pPr>
          </a:lstStyle>
          <a:p>
            <a:r>
              <a:rPr lang="en-US"/>
              <a:t>Click icon to add picture</a:t>
            </a:r>
          </a:p>
        </p:txBody>
      </p:sp>
      <p:sp>
        <p:nvSpPr>
          <p:cNvPr id="4" name="Text Placeholder 3">
            <a:extLst>
              <a:ext uri="{FF2B5EF4-FFF2-40B4-BE49-F238E27FC236}">
                <a16:creationId xmlns:a16="http://schemas.microsoft.com/office/drawing/2014/main" id="{58303316-8F5A-7747-BACA-FD659D82868E}"/>
              </a:ext>
            </a:extLst>
          </p:cNvPr>
          <p:cNvSpPr>
            <a:spLocks noGrp="1"/>
          </p:cNvSpPr>
          <p:nvPr>
            <p:ph type="body" sz="half" idx="2"/>
          </p:nvPr>
        </p:nvSpPr>
        <p:spPr>
          <a:xfrm>
            <a:off x="3347563" y="9719786"/>
            <a:ext cx="15674675" cy="18007107"/>
          </a:xfrm>
        </p:spPr>
        <p:txBody>
          <a:bodyPr/>
          <a:lstStyle>
            <a:lvl1pPr marL="0" indent="0">
              <a:buNone/>
              <a:defRPr sz="6378"/>
            </a:lvl1pPr>
            <a:lvl2pPr marL="1822491" indent="0">
              <a:buNone/>
              <a:defRPr sz="5581"/>
            </a:lvl2pPr>
            <a:lvl3pPr marL="3644981" indent="0">
              <a:buNone/>
              <a:defRPr sz="4783"/>
            </a:lvl3pPr>
            <a:lvl4pPr marL="5467472" indent="0">
              <a:buNone/>
              <a:defRPr sz="3986"/>
            </a:lvl4pPr>
            <a:lvl5pPr marL="7289963" indent="0">
              <a:buNone/>
              <a:defRPr sz="3986"/>
            </a:lvl5pPr>
            <a:lvl6pPr marL="9112453" indent="0">
              <a:buNone/>
              <a:defRPr sz="3986"/>
            </a:lvl6pPr>
            <a:lvl7pPr marL="10934944" indent="0">
              <a:buNone/>
              <a:defRPr sz="3986"/>
            </a:lvl7pPr>
            <a:lvl8pPr marL="12757434" indent="0">
              <a:buNone/>
              <a:defRPr sz="3986"/>
            </a:lvl8pPr>
            <a:lvl9pPr marL="14579925" indent="0">
              <a:buNone/>
              <a:defRPr sz="3986"/>
            </a:lvl9pPr>
          </a:lstStyle>
          <a:p>
            <a:pPr lvl="0"/>
            <a:r>
              <a:rPr lang="en-US"/>
              <a:t>Click to edit Master text styles</a:t>
            </a:r>
          </a:p>
        </p:txBody>
      </p:sp>
      <p:sp>
        <p:nvSpPr>
          <p:cNvPr id="5" name="Date Placeholder 4">
            <a:extLst>
              <a:ext uri="{FF2B5EF4-FFF2-40B4-BE49-F238E27FC236}">
                <a16:creationId xmlns:a16="http://schemas.microsoft.com/office/drawing/2014/main" id="{16CC37B1-D5BA-7542-8C15-ED2B2644BEBC}"/>
              </a:ext>
            </a:extLst>
          </p:cNvPr>
          <p:cNvSpPr>
            <a:spLocks noGrp="1"/>
          </p:cNvSpPr>
          <p:nvPr>
            <p:ph type="dt" sz="half" idx="10"/>
          </p:nvPr>
        </p:nvSpPr>
        <p:spPr/>
        <p:txBody>
          <a:bodyPr/>
          <a:lstStyle/>
          <a:p>
            <a:fld id="{6AB552CB-BB81-AE42-9C66-5E0128A95F33}" type="datetimeFigureOut">
              <a:rPr lang="fr-FR" smtClean="0"/>
              <a:t>30/05/2022</a:t>
            </a:fld>
            <a:endParaRPr lang="fr-FR"/>
          </a:p>
        </p:txBody>
      </p:sp>
      <p:sp>
        <p:nvSpPr>
          <p:cNvPr id="6" name="Footer Placeholder 5">
            <a:extLst>
              <a:ext uri="{FF2B5EF4-FFF2-40B4-BE49-F238E27FC236}">
                <a16:creationId xmlns:a16="http://schemas.microsoft.com/office/drawing/2014/main" id="{56B5EEC9-3451-4A49-9B71-558CBDBBD8AB}"/>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0CA14503-E186-8F46-B02E-BD26BBD68016}"/>
              </a:ext>
            </a:extLst>
          </p:cNvPr>
          <p:cNvSpPr>
            <a:spLocks noGrp="1"/>
          </p:cNvSpPr>
          <p:nvPr>
            <p:ph type="sldNum" sz="quarter" idx="12"/>
          </p:nvPr>
        </p:nvSpPr>
        <p:spPr/>
        <p:txBody>
          <a:bodyPr/>
          <a:lstStyle/>
          <a:p>
            <a:fld id="{C42EBBA5-8F42-BF41-82B9-0C9567F8DEE8}" type="slidenum">
              <a:rPr lang="fr-FR" smtClean="0"/>
              <a:t>‹N°›</a:t>
            </a:fld>
            <a:endParaRPr lang="fr-FR"/>
          </a:p>
        </p:txBody>
      </p:sp>
    </p:spTree>
    <p:extLst>
      <p:ext uri="{BB962C8B-B14F-4D97-AF65-F5344CB8AC3E}">
        <p14:creationId xmlns:p14="http://schemas.microsoft.com/office/powerpoint/2010/main" val="3898982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E6DE2C-4209-5648-A9E0-FFB4492273B2}"/>
              </a:ext>
            </a:extLst>
          </p:cNvPr>
          <p:cNvSpPr>
            <a:spLocks noGrp="1"/>
          </p:cNvSpPr>
          <p:nvPr>
            <p:ph type="title"/>
          </p:nvPr>
        </p:nvSpPr>
        <p:spPr>
          <a:xfrm>
            <a:off x="3341231" y="1724964"/>
            <a:ext cx="41917263" cy="626236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2992BB5-CC95-5A47-8D8F-449BC29C9D60}"/>
              </a:ext>
            </a:extLst>
          </p:cNvPr>
          <p:cNvSpPr>
            <a:spLocks noGrp="1"/>
          </p:cNvSpPr>
          <p:nvPr>
            <p:ph type="body" idx="1"/>
          </p:nvPr>
        </p:nvSpPr>
        <p:spPr>
          <a:xfrm>
            <a:off x="3341231" y="8624810"/>
            <a:ext cx="41917263" cy="2055705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6010F7-7098-F64D-9E10-2186DBA339B3}"/>
              </a:ext>
            </a:extLst>
          </p:cNvPr>
          <p:cNvSpPr>
            <a:spLocks noGrp="1"/>
          </p:cNvSpPr>
          <p:nvPr>
            <p:ph type="dt" sz="half" idx="2"/>
          </p:nvPr>
        </p:nvSpPr>
        <p:spPr>
          <a:xfrm>
            <a:off x="3341231" y="30029342"/>
            <a:ext cx="10934938" cy="1724962"/>
          </a:xfrm>
          <a:prstGeom prst="rect">
            <a:avLst/>
          </a:prstGeom>
        </p:spPr>
        <p:txBody>
          <a:bodyPr vert="horz" lIns="91440" tIns="45720" rIns="91440" bIns="45720" rtlCol="0" anchor="ctr"/>
          <a:lstStyle>
            <a:lvl1pPr algn="l">
              <a:defRPr sz="4783">
                <a:solidFill>
                  <a:schemeClr val="tx1">
                    <a:tint val="75000"/>
                  </a:schemeClr>
                </a:solidFill>
              </a:defRPr>
            </a:lvl1pPr>
          </a:lstStyle>
          <a:p>
            <a:fld id="{6AB552CB-BB81-AE42-9C66-5E0128A95F33}" type="datetimeFigureOut">
              <a:rPr lang="fr-FR" smtClean="0"/>
              <a:t>30/05/2022</a:t>
            </a:fld>
            <a:endParaRPr lang="fr-FR"/>
          </a:p>
        </p:txBody>
      </p:sp>
      <p:sp>
        <p:nvSpPr>
          <p:cNvPr id="5" name="Footer Placeholder 4">
            <a:extLst>
              <a:ext uri="{FF2B5EF4-FFF2-40B4-BE49-F238E27FC236}">
                <a16:creationId xmlns:a16="http://schemas.microsoft.com/office/drawing/2014/main" id="{B87678D0-A6AD-E34B-A347-43691466DD90}"/>
              </a:ext>
            </a:extLst>
          </p:cNvPr>
          <p:cNvSpPr>
            <a:spLocks noGrp="1"/>
          </p:cNvSpPr>
          <p:nvPr>
            <p:ph type="ftr" sz="quarter" idx="3"/>
          </p:nvPr>
        </p:nvSpPr>
        <p:spPr>
          <a:xfrm>
            <a:off x="16098659" y="30029342"/>
            <a:ext cx="16402407" cy="1724962"/>
          </a:xfrm>
          <a:prstGeom prst="rect">
            <a:avLst/>
          </a:prstGeom>
        </p:spPr>
        <p:txBody>
          <a:bodyPr vert="horz" lIns="91440" tIns="45720" rIns="91440" bIns="45720" rtlCol="0" anchor="ctr"/>
          <a:lstStyle>
            <a:lvl1pPr algn="ctr">
              <a:defRPr sz="4783">
                <a:solidFill>
                  <a:schemeClr val="tx1">
                    <a:tint val="75000"/>
                  </a:schemeClr>
                </a:solidFill>
              </a:defRPr>
            </a:lvl1pPr>
          </a:lstStyle>
          <a:p>
            <a:endParaRPr lang="fr-FR"/>
          </a:p>
        </p:txBody>
      </p:sp>
      <p:sp>
        <p:nvSpPr>
          <p:cNvPr id="6" name="Slide Number Placeholder 5">
            <a:extLst>
              <a:ext uri="{FF2B5EF4-FFF2-40B4-BE49-F238E27FC236}">
                <a16:creationId xmlns:a16="http://schemas.microsoft.com/office/drawing/2014/main" id="{9C81E82A-73A4-1D40-910A-EE9D89C80826}"/>
              </a:ext>
            </a:extLst>
          </p:cNvPr>
          <p:cNvSpPr>
            <a:spLocks noGrp="1"/>
          </p:cNvSpPr>
          <p:nvPr>
            <p:ph type="sldNum" sz="quarter" idx="4"/>
          </p:nvPr>
        </p:nvSpPr>
        <p:spPr>
          <a:xfrm>
            <a:off x="34323556" y="30029342"/>
            <a:ext cx="10934938" cy="1724962"/>
          </a:xfrm>
          <a:prstGeom prst="rect">
            <a:avLst/>
          </a:prstGeom>
        </p:spPr>
        <p:txBody>
          <a:bodyPr vert="horz" lIns="91440" tIns="45720" rIns="91440" bIns="45720" rtlCol="0" anchor="ctr"/>
          <a:lstStyle>
            <a:lvl1pPr algn="r">
              <a:defRPr sz="4783">
                <a:solidFill>
                  <a:schemeClr val="tx1">
                    <a:tint val="75000"/>
                  </a:schemeClr>
                </a:solidFill>
              </a:defRPr>
            </a:lvl1pPr>
          </a:lstStyle>
          <a:p>
            <a:fld id="{C42EBBA5-8F42-BF41-82B9-0C9567F8DEE8}" type="slidenum">
              <a:rPr lang="fr-FR" smtClean="0"/>
              <a:t>‹N°›</a:t>
            </a:fld>
            <a:endParaRPr lang="fr-FR"/>
          </a:p>
        </p:txBody>
      </p:sp>
    </p:spTree>
    <p:extLst>
      <p:ext uri="{BB962C8B-B14F-4D97-AF65-F5344CB8AC3E}">
        <p14:creationId xmlns:p14="http://schemas.microsoft.com/office/powerpoint/2010/main" val="1280646662"/>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3644981" rtl="0" eaLnBrk="1" latinLnBrk="0" hangingPunct="1">
        <a:lnSpc>
          <a:spcPct val="90000"/>
        </a:lnSpc>
        <a:spcBef>
          <a:spcPct val="0"/>
        </a:spcBef>
        <a:buNone/>
        <a:defRPr sz="17539"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911245" indent="-911245" algn="l" defTabSz="3644981" rtl="0" eaLnBrk="1" latinLnBrk="0" hangingPunct="1">
        <a:lnSpc>
          <a:spcPct val="90000"/>
        </a:lnSpc>
        <a:spcBef>
          <a:spcPts val="3986"/>
        </a:spcBef>
        <a:buFont typeface="Arial" panose="020B0604020202020204" pitchFamily="34" charset="0"/>
        <a:buChar char="•"/>
        <a:defRPr sz="11161" kern="1200">
          <a:solidFill>
            <a:schemeClr val="tx1"/>
          </a:solidFill>
          <a:latin typeface="+mn-lt"/>
          <a:ea typeface="+mn-ea"/>
          <a:cs typeface="+mn-cs"/>
        </a:defRPr>
      </a:lvl1pPr>
      <a:lvl2pPr marL="2733736" indent="-911245" algn="l" defTabSz="3644981" rtl="0" eaLnBrk="1" latinLnBrk="0" hangingPunct="1">
        <a:lnSpc>
          <a:spcPct val="90000"/>
        </a:lnSpc>
        <a:spcBef>
          <a:spcPts val="1993"/>
        </a:spcBef>
        <a:buFont typeface="Arial" panose="020B0604020202020204" pitchFamily="34" charset="0"/>
        <a:buChar char="•"/>
        <a:defRPr sz="9567" kern="1200">
          <a:solidFill>
            <a:schemeClr val="tx1"/>
          </a:solidFill>
          <a:latin typeface="+mn-lt"/>
          <a:ea typeface="+mn-ea"/>
          <a:cs typeface="+mn-cs"/>
        </a:defRPr>
      </a:lvl2pPr>
      <a:lvl3pPr marL="4556227" indent="-911245" algn="l" defTabSz="3644981" rtl="0" eaLnBrk="1" latinLnBrk="0" hangingPunct="1">
        <a:lnSpc>
          <a:spcPct val="90000"/>
        </a:lnSpc>
        <a:spcBef>
          <a:spcPts val="1993"/>
        </a:spcBef>
        <a:buFont typeface="Arial" panose="020B0604020202020204" pitchFamily="34" charset="0"/>
        <a:buChar char="•"/>
        <a:defRPr sz="7972" kern="1200">
          <a:solidFill>
            <a:schemeClr val="tx1"/>
          </a:solidFill>
          <a:latin typeface="+mn-lt"/>
          <a:ea typeface="+mn-ea"/>
          <a:cs typeface="+mn-cs"/>
        </a:defRPr>
      </a:lvl3pPr>
      <a:lvl4pPr marL="6378717" indent="-911245" algn="l" defTabSz="3644981" rtl="0" eaLnBrk="1" latinLnBrk="0" hangingPunct="1">
        <a:lnSpc>
          <a:spcPct val="90000"/>
        </a:lnSpc>
        <a:spcBef>
          <a:spcPts val="1993"/>
        </a:spcBef>
        <a:buFont typeface="Arial" panose="020B0604020202020204" pitchFamily="34" charset="0"/>
        <a:buChar char="•"/>
        <a:defRPr sz="7175" kern="1200">
          <a:solidFill>
            <a:schemeClr val="tx1"/>
          </a:solidFill>
          <a:latin typeface="+mn-lt"/>
          <a:ea typeface="+mn-ea"/>
          <a:cs typeface="+mn-cs"/>
        </a:defRPr>
      </a:lvl4pPr>
      <a:lvl5pPr marL="8201208" indent="-911245" algn="l" defTabSz="3644981" rtl="0" eaLnBrk="1" latinLnBrk="0" hangingPunct="1">
        <a:lnSpc>
          <a:spcPct val="90000"/>
        </a:lnSpc>
        <a:spcBef>
          <a:spcPts val="1993"/>
        </a:spcBef>
        <a:buFont typeface="Arial" panose="020B0604020202020204" pitchFamily="34" charset="0"/>
        <a:buChar char="•"/>
        <a:defRPr sz="7175" kern="1200">
          <a:solidFill>
            <a:schemeClr val="tx1"/>
          </a:solidFill>
          <a:latin typeface="+mn-lt"/>
          <a:ea typeface="+mn-ea"/>
          <a:cs typeface="+mn-cs"/>
        </a:defRPr>
      </a:lvl5pPr>
      <a:lvl6pPr marL="10023699" indent="-911245" algn="l" defTabSz="3644981" rtl="0" eaLnBrk="1" latinLnBrk="0" hangingPunct="1">
        <a:lnSpc>
          <a:spcPct val="90000"/>
        </a:lnSpc>
        <a:spcBef>
          <a:spcPts val="1993"/>
        </a:spcBef>
        <a:buFont typeface="Arial" panose="020B0604020202020204" pitchFamily="34" charset="0"/>
        <a:buChar char="•"/>
        <a:defRPr sz="7175" kern="1200">
          <a:solidFill>
            <a:schemeClr val="tx1"/>
          </a:solidFill>
          <a:latin typeface="+mn-lt"/>
          <a:ea typeface="+mn-ea"/>
          <a:cs typeface="+mn-cs"/>
        </a:defRPr>
      </a:lvl6pPr>
      <a:lvl7pPr marL="11846189" indent="-911245" algn="l" defTabSz="3644981" rtl="0" eaLnBrk="1" latinLnBrk="0" hangingPunct="1">
        <a:lnSpc>
          <a:spcPct val="90000"/>
        </a:lnSpc>
        <a:spcBef>
          <a:spcPts val="1993"/>
        </a:spcBef>
        <a:buFont typeface="Arial" panose="020B0604020202020204" pitchFamily="34" charset="0"/>
        <a:buChar char="•"/>
        <a:defRPr sz="7175" kern="1200">
          <a:solidFill>
            <a:schemeClr val="tx1"/>
          </a:solidFill>
          <a:latin typeface="+mn-lt"/>
          <a:ea typeface="+mn-ea"/>
          <a:cs typeface="+mn-cs"/>
        </a:defRPr>
      </a:lvl7pPr>
      <a:lvl8pPr marL="13668680" indent="-911245" algn="l" defTabSz="3644981" rtl="0" eaLnBrk="1" latinLnBrk="0" hangingPunct="1">
        <a:lnSpc>
          <a:spcPct val="90000"/>
        </a:lnSpc>
        <a:spcBef>
          <a:spcPts val="1993"/>
        </a:spcBef>
        <a:buFont typeface="Arial" panose="020B0604020202020204" pitchFamily="34" charset="0"/>
        <a:buChar char="•"/>
        <a:defRPr sz="7175" kern="1200">
          <a:solidFill>
            <a:schemeClr val="tx1"/>
          </a:solidFill>
          <a:latin typeface="+mn-lt"/>
          <a:ea typeface="+mn-ea"/>
          <a:cs typeface="+mn-cs"/>
        </a:defRPr>
      </a:lvl8pPr>
      <a:lvl9pPr marL="15491170" indent="-911245" algn="l" defTabSz="3644981" rtl="0" eaLnBrk="1" latinLnBrk="0" hangingPunct="1">
        <a:lnSpc>
          <a:spcPct val="90000"/>
        </a:lnSpc>
        <a:spcBef>
          <a:spcPts val="1993"/>
        </a:spcBef>
        <a:buFont typeface="Arial" panose="020B0604020202020204" pitchFamily="34" charset="0"/>
        <a:buChar char="•"/>
        <a:defRPr sz="7175" kern="1200">
          <a:solidFill>
            <a:schemeClr val="tx1"/>
          </a:solidFill>
          <a:latin typeface="+mn-lt"/>
          <a:ea typeface="+mn-ea"/>
          <a:cs typeface="+mn-cs"/>
        </a:defRPr>
      </a:lvl9pPr>
    </p:bodyStyle>
    <p:otherStyle>
      <a:defPPr>
        <a:defRPr lang="en-US"/>
      </a:defPPr>
      <a:lvl1pPr marL="0" algn="l" defTabSz="3644981" rtl="0" eaLnBrk="1" latinLnBrk="0" hangingPunct="1">
        <a:defRPr sz="7175" kern="1200">
          <a:solidFill>
            <a:schemeClr val="tx1"/>
          </a:solidFill>
          <a:latin typeface="+mn-lt"/>
          <a:ea typeface="+mn-ea"/>
          <a:cs typeface="+mn-cs"/>
        </a:defRPr>
      </a:lvl1pPr>
      <a:lvl2pPr marL="1822491" algn="l" defTabSz="3644981" rtl="0" eaLnBrk="1" latinLnBrk="0" hangingPunct="1">
        <a:defRPr sz="7175" kern="1200">
          <a:solidFill>
            <a:schemeClr val="tx1"/>
          </a:solidFill>
          <a:latin typeface="+mn-lt"/>
          <a:ea typeface="+mn-ea"/>
          <a:cs typeface="+mn-cs"/>
        </a:defRPr>
      </a:lvl2pPr>
      <a:lvl3pPr marL="3644981" algn="l" defTabSz="3644981" rtl="0" eaLnBrk="1" latinLnBrk="0" hangingPunct="1">
        <a:defRPr sz="7175" kern="1200">
          <a:solidFill>
            <a:schemeClr val="tx1"/>
          </a:solidFill>
          <a:latin typeface="+mn-lt"/>
          <a:ea typeface="+mn-ea"/>
          <a:cs typeface="+mn-cs"/>
        </a:defRPr>
      </a:lvl3pPr>
      <a:lvl4pPr marL="5467472" algn="l" defTabSz="3644981" rtl="0" eaLnBrk="1" latinLnBrk="0" hangingPunct="1">
        <a:defRPr sz="7175" kern="1200">
          <a:solidFill>
            <a:schemeClr val="tx1"/>
          </a:solidFill>
          <a:latin typeface="+mn-lt"/>
          <a:ea typeface="+mn-ea"/>
          <a:cs typeface="+mn-cs"/>
        </a:defRPr>
      </a:lvl4pPr>
      <a:lvl5pPr marL="7289963" algn="l" defTabSz="3644981" rtl="0" eaLnBrk="1" latinLnBrk="0" hangingPunct="1">
        <a:defRPr sz="7175" kern="1200">
          <a:solidFill>
            <a:schemeClr val="tx1"/>
          </a:solidFill>
          <a:latin typeface="+mn-lt"/>
          <a:ea typeface="+mn-ea"/>
          <a:cs typeface="+mn-cs"/>
        </a:defRPr>
      </a:lvl5pPr>
      <a:lvl6pPr marL="9112453" algn="l" defTabSz="3644981" rtl="0" eaLnBrk="1" latinLnBrk="0" hangingPunct="1">
        <a:defRPr sz="7175" kern="1200">
          <a:solidFill>
            <a:schemeClr val="tx1"/>
          </a:solidFill>
          <a:latin typeface="+mn-lt"/>
          <a:ea typeface="+mn-ea"/>
          <a:cs typeface="+mn-cs"/>
        </a:defRPr>
      </a:lvl6pPr>
      <a:lvl7pPr marL="10934944" algn="l" defTabSz="3644981" rtl="0" eaLnBrk="1" latinLnBrk="0" hangingPunct="1">
        <a:defRPr sz="7175" kern="1200">
          <a:solidFill>
            <a:schemeClr val="tx1"/>
          </a:solidFill>
          <a:latin typeface="+mn-lt"/>
          <a:ea typeface="+mn-ea"/>
          <a:cs typeface="+mn-cs"/>
        </a:defRPr>
      </a:lvl7pPr>
      <a:lvl8pPr marL="12757434" algn="l" defTabSz="3644981" rtl="0" eaLnBrk="1" latinLnBrk="0" hangingPunct="1">
        <a:defRPr sz="7175" kern="1200">
          <a:solidFill>
            <a:schemeClr val="tx1"/>
          </a:solidFill>
          <a:latin typeface="+mn-lt"/>
          <a:ea typeface="+mn-ea"/>
          <a:cs typeface="+mn-cs"/>
        </a:defRPr>
      </a:lvl8pPr>
      <a:lvl9pPr marL="14579925" algn="l" defTabSz="3644981" rtl="0" eaLnBrk="1" latinLnBrk="0" hangingPunct="1">
        <a:defRPr sz="717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Colors" Target="../diagrams/colors1.xml"/><Relationship Id="rId13" Type="http://schemas.openxmlformats.org/officeDocument/2006/relationships/diagramColors" Target="../diagrams/colors2.xml"/><Relationship Id="rId3" Type="http://schemas.openxmlformats.org/officeDocument/2006/relationships/image" Target="../media/image2.png"/><Relationship Id="rId7" Type="http://schemas.openxmlformats.org/officeDocument/2006/relationships/diagramQuickStyle" Target="../diagrams/quickStyle1.xml"/><Relationship Id="rId12" Type="http://schemas.openxmlformats.org/officeDocument/2006/relationships/diagramQuickStyle" Target="../diagrams/quickStyle2.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Layout" Target="../diagrams/layout1.xml"/><Relationship Id="rId11" Type="http://schemas.openxmlformats.org/officeDocument/2006/relationships/diagramLayout" Target="../diagrams/layout2.xml"/><Relationship Id="rId5" Type="http://schemas.openxmlformats.org/officeDocument/2006/relationships/diagramData" Target="../diagrams/data1.xml"/><Relationship Id="rId15" Type="http://schemas.microsoft.com/office/2018/10/relationships/comments" Target="../comments/modernComment_100_647C3DE5.xml"/><Relationship Id="rId10" Type="http://schemas.openxmlformats.org/officeDocument/2006/relationships/diagramData" Target="../diagrams/data2.xml"/><Relationship Id="rId4" Type="http://schemas.openxmlformats.org/officeDocument/2006/relationships/image" Target="../media/image3.png"/><Relationship Id="rId9" Type="http://schemas.microsoft.com/office/2007/relationships/diagramDrawing" Target="../diagrams/drawing1.xml"/><Relationship Id="rId14" Type="http://schemas.microsoft.com/office/2007/relationships/diagramDrawing" Target="../diagrams/drawing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 coins arrondis 38">
            <a:extLst>
              <a:ext uri="{FF2B5EF4-FFF2-40B4-BE49-F238E27FC236}">
                <a16:creationId xmlns:a16="http://schemas.microsoft.com/office/drawing/2014/main" id="{3C97091A-D923-9449-8649-F8861B7292BE}"/>
              </a:ext>
            </a:extLst>
          </p:cNvPr>
          <p:cNvSpPr/>
          <p:nvPr/>
        </p:nvSpPr>
        <p:spPr>
          <a:xfrm>
            <a:off x="20205569" y="6791036"/>
            <a:ext cx="6997831" cy="5066157"/>
          </a:xfrm>
          <a:prstGeom prst="roundRect">
            <a:avLst/>
          </a:prstGeom>
          <a:solidFill>
            <a:srgbClr val="E5F0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Rectangle : coins arrondis 27">
            <a:extLst>
              <a:ext uri="{FF2B5EF4-FFF2-40B4-BE49-F238E27FC236}">
                <a16:creationId xmlns:a16="http://schemas.microsoft.com/office/drawing/2014/main" id="{D289000E-71F3-BE4A-8990-F3BF31F74A8F}"/>
              </a:ext>
            </a:extLst>
          </p:cNvPr>
          <p:cNvSpPr/>
          <p:nvPr/>
        </p:nvSpPr>
        <p:spPr>
          <a:xfrm>
            <a:off x="11023468" y="6791036"/>
            <a:ext cx="8572501" cy="5001349"/>
          </a:xfrm>
          <a:prstGeom prst="roundRect">
            <a:avLst/>
          </a:prstGeom>
          <a:noFill/>
          <a:ln w="254000">
            <a:solidFill>
              <a:srgbClr val="E5F0F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Rectangle 20">
            <a:extLst>
              <a:ext uri="{FF2B5EF4-FFF2-40B4-BE49-F238E27FC236}">
                <a16:creationId xmlns:a16="http://schemas.microsoft.com/office/drawing/2014/main" id="{C46C6A8C-7D76-304B-B095-090040308B05}"/>
              </a:ext>
            </a:extLst>
          </p:cNvPr>
          <p:cNvSpPr/>
          <p:nvPr/>
        </p:nvSpPr>
        <p:spPr>
          <a:xfrm>
            <a:off x="0" y="30442"/>
            <a:ext cx="22656799" cy="563099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15" name="Image 14">
            <a:extLst>
              <a:ext uri="{FF2B5EF4-FFF2-40B4-BE49-F238E27FC236}">
                <a16:creationId xmlns:a16="http://schemas.microsoft.com/office/drawing/2014/main" id="{2E22E3ED-8D45-5B46-9428-F7B926F04E08}"/>
              </a:ext>
            </a:extLst>
          </p:cNvPr>
          <p:cNvPicPr>
            <a:picLocks noChangeAspect="1"/>
          </p:cNvPicPr>
          <p:nvPr/>
        </p:nvPicPr>
        <p:blipFill rotWithShape="1">
          <a:blip r:embed="rId2">
            <a:duotone>
              <a:prstClr val="black"/>
              <a:schemeClr val="tx2">
                <a:tint val="45000"/>
                <a:satMod val="400000"/>
              </a:schemeClr>
            </a:duotone>
          </a:blip>
          <a:srcRect r="12077"/>
          <a:stretch/>
        </p:blipFill>
        <p:spPr>
          <a:xfrm>
            <a:off x="14602712" y="0"/>
            <a:ext cx="33997013" cy="5661437"/>
          </a:xfrm>
          <a:prstGeom prst="rect">
            <a:avLst/>
          </a:prstGeom>
        </p:spPr>
      </p:pic>
      <p:sp>
        <p:nvSpPr>
          <p:cNvPr id="33" name="Rectangle : coins arrondis 32">
            <a:extLst>
              <a:ext uri="{FF2B5EF4-FFF2-40B4-BE49-F238E27FC236}">
                <a16:creationId xmlns:a16="http://schemas.microsoft.com/office/drawing/2014/main" id="{BFE0527B-876D-A042-8F63-A7E1A3E093C1}"/>
              </a:ext>
            </a:extLst>
          </p:cNvPr>
          <p:cNvSpPr/>
          <p:nvPr/>
        </p:nvSpPr>
        <p:spPr>
          <a:xfrm>
            <a:off x="1002348" y="24603317"/>
            <a:ext cx="7333664" cy="7483102"/>
          </a:xfrm>
          <a:prstGeom prst="roundRect">
            <a:avLst/>
          </a:prstGeom>
          <a:solidFill>
            <a:schemeClr val="bg1">
              <a:alpha val="54289"/>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ZoneTexte 7">
            <a:extLst>
              <a:ext uri="{FF2B5EF4-FFF2-40B4-BE49-F238E27FC236}">
                <a16:creationId xmlns:a16="http://schemas.microsoft.com/office/drawing/2014/main" id="{3EE5A83F-82CB-BC47-B57E-B062D49D1C1B}"/>
              </a:ext>
            </a:extLst>
          </p:cNvPr>
          <p:cNvSpPr txBox="1"/>
          <p:nvPr/>
        </p:nvSpPr>
        <p:spPr>
          <a:xfrm>
            <a:off x="1397630" y="6824778"/>
            <a:ext cx="7378700" cy="769441"/>
          </a:xfrm>
          <a:prstGeom prst="rect">
            <a:avLst/>
          </a:prstGeom>
          <a:noFill/>
        </p:spPr>
        <p:txBody>
          <a:bodyPr wrap="square" rtlCol="0">
            <a:spAutoFit/>
          </a:bodyPr>
          <a:lstStyle/>
          <a:p>
            <a:r>
              <a:rPr lang="en-CA" sz="4400" b="1" dirty="0">
                <a:latin typeface="Arial" panose="020B0604020202020204" pitchFamily="34" charset="0"/>
                <a:cs typeface="Arial" panose="020B0604020202020204" pitchFamily="34" charset="0"/>
              </a:rPr>
              <a:t>Background</a:t>
            </a:r>
          </a:p>
        </p:txBody>
      </p:sp>
      <p:sp>
        <p:nvSpPr>
          <p:cNvPr id="4" name="ZoneTexte 3">
            <a:extLst>
              <a:ext uri="{FF2B5EF4-FFF2-40B4-BE49-F238E27FC236}">
                <a16:creationId xmlns:a16="http://schemas.microsoft.com/office/drawing/2014/main" id="{067752B4-8B5C-0E43-982D-0B9F4C642F7F}"/>
              </a:ext>
            </a:extLst>
          </p:cNvPr>
          <p:cNvSpPr txBox="1"/>
          <p:nvPr/>
        </p:nvSpPr>
        <p:spPr>
          <a:xfrm rot="10800000" flipV="1">
            <a:off x="1443537" y="8067939"/>
            <a:ext cx="9490585" cy="3970318"/>
          </a:xfrm>
          <a:prstGeom prst="rect">
            <a:avLst/>
          </a:prstGeom>
          <a:noFill/>
        </p:spPr>
        <p:txBody>
          <a:bodyPr wrap="square" rtlCol="0">
            <a:spAutoFit/>
          </a:bodyPr>
          <a:lstStyle/>
          <a:p>
            <a:r>
              <a:rPr lang="en-CA" sz="3600" dirty="0">
                <a:latin typeface="Arial" panose="020B0604020202020204" pitchFamily="34" charset="0"/>
                <a:cs typeface="Arial" panose="020B0604020202020204" pitchFamily="34" charset="0"/>
              </a:rPr>
              <a:t>Well-being is defined as the state of balance between a person’s resources and challenges that must be overcome (Wellbeing Scale, Dodge et al., 2012). Our assumption is that in specific context, specific dimensions may be more conducive to achieving a state of balance. </a:t>
            </a:r>
          </a:p>
        </p:txBody>
      </p:sp>
      <p:sp>
        <p:nvSpPr>
          <p:cNvPr id="10" name="ZoneTexte 9">
            <a:extLst>
              <a:ext uri="{FF2B5EF4-FFF2-40B4-BE49-F238E27FC236}">
                <a16:creationId xmlns:a16="http://schemas.microsoft.com/office/drawing/2014/main" id="{17125617-26A9-B54E-A7AE-4C381AEA2A65}"/>
              </a:ext>
            </a:extLst>
          </p:cNvPr>
          <p:cNvSpPr txBox="1"/>
          <p:nvPr/>
        </p:nvSpPr>
        <p:spPr>
          <a:xfrm>
            <a:off x="1397630" y="14514523"/>
            <a:ext cx="7378700" cy="769441"/>
          </a:xfrm>
          <a:prstGeom prst="rect">
            <a:avLst/>
          </a:prstGeom>
          <a:noFill/>
        </p:spPr>
        <p:txBody>
          <a:bodyPr wrap="square" rtlCol="0">
            <a:spAutoFit/>
          </a:bodyPr>
          <a:lstStyle/>
          <a:p>
            <a:r>
              <a:rPr lang="en-CA" sz="4400" b="1" dirty="0">
                <a:latin typeface="Arial" panose="020B0604020202020204" pitchFamily="34" charset="0"/>
                <a:cs typeface="Arial" panose="020B0604020202020204" pitchFamily="34" charset="0"/>
              </a:rPr>
              <a:t>Objective</a:t>
            </a:r>
          </a:p>
        </p:txBody>
      </p:sp>
      <p:sp>
        <p:nvSpPr>
          <p:cNvPr id="5" name="Rectangle 4">
            <a:extLst>
              <a:ext uri="{FF2B5EF4-FFF2-40B4-BE49-F238E27FC236}">
                <a16:creationId xmlns:a16="http://schemas.microsoft.com/office/drawing/2014/main" id="{4C9CD0F1-91D4-FB42-9995-6D0D0120B998}"/>
              </a:ext>
            </a:extLst>
          </p:cNvPr>
          <p:cNvSpPr/>
          <p:nvPr/>
        </p:nvSpPr>
        <p:spPr>
          <a:xfrm>
            <a:off x="1397630" y="15521433"/>
            <a:ext cx="18154279" cy="2308324"/>
          </a:xfrm>
          <a:prstGeom prst="rect">
            <a:avLst/>
          </a:prstGeom>
        </p:spPr>
        <p:txBody>
          <a:bodyPr wrap="square">
            <a:spAutoFit/>
          </a:bodyPr>
          <a:lstStyle/>
          <a:p>
            <a:r>
              <a:rPr lang="en-CA" sz="3600" dirty="0">
                <a:latin typeface="Arial" panose="020B0604020202020204" pitchFamily="34" charset="0"/>
                <a:cs typeface="Arial" panose="020B0604020202020204" pitchFamily="34" charset="0"/>
              </a:rPr>
              <a:t>Describe how cultural and contextual characteristics of educational programs and student populations have been considered in the development of student self-reported wellbeing measurement scales in two distinctive educational programs (Pharm. D. and IPGP).</a:t>
            </a:r>
          </a:p>
        </p:txBody>
      </p:sp>
      <p:sp>
        <p:nvSpPr>
          <p:cNvPr id="12" name="ZoneTexte 11">
            <a:extLst>
              <a:ext uri="{FF2B5EF4-FFF2-40B4-BE49-F238E27FC236}">
                <a16:creationId xmlns:a16="http://schemas.microsoft.com/office/drawing/2014/main" id="{62EC15E3-886F-6940-88F5-086B3FC4DACD}"/>
              </a:ext>
            </a:extLst>
          </p:cNvPr>
          <p:cNvSpPr txBox="1"/>
          <p:nvPr/>
        </p:nvSpPr>
        <p:spPr>
          <a:xfrm>
            <a:off x="1397630" y="18063961"/>
            <a:ext cx="7378700" cy="769441"/>
          </a:xfrm>
          <a:prstGeom prst="rect">
            <a:avLst/>
          </a:prstGeom>
          <a:noFill/>
        </p:spPr>
        <p:txBody>
          <a:bodyPr wrap="square" rtlCol="0">
            <a:spAutoFit/>
          </a:bodyPr>
          <a:lstStyle/>
          <a:p>
            <a:r>
              <a:rPr lang="en-CA" sz="4400" b="1" dirty="0">
                <a:latin typeface="Arial" panose="020B0604020202020204" pitchFamily="34" charset="0"/>
                <a:cs typeface="Arial" panose="020B0604020202020204" pitchFamily="34" charset="0"/>
              </a:rPr>
              <a:t>Methods</a:t>
            </a:r>
          </a:p>
        </p:txBody>
      </p:sp>
      <p:sp>
        <p:nvSpPr>
          <p:cNvPr id="7" name="Rectangle 6">
            <a:extLst>
              <a:ext uri="{FF2B5EF4-FFF2-40B4-BE49-F238E27FC236}">
                <a16:creationId xmlns:a16="http://schemas.microsoft.com/office/drawing/2014/main" id="{4413D3B9-DDEF-9149-A115-28C1D4192B93}"/>
              </a:ext>
            </a:extLst>
          </p:cNvPr>
          <p:cNvSpPr/>
          <p:nvPr/>
        </p:nvSpPr>
        <p:spPr>
          <a:xfrm>
            <a:off x="1443536" y="18937344"/>
            <a:ext cx="18200186" cy="5447645"/>
          </a:xfrm>
          <a:prstGeom prst="rect">
            <a:avLst/>
          </a:prstGeom>
        </p:spPr>
        <p:txBody>
          <a:bodyPr wrap="square">
            <a:spAutoFit/>
          </a:bodyPr>
          <a:lstStyle/>
          <a:p>
            <a:r>
              <a:rPr lang="en-CA" sz="3600" dirty="0">
                <a:latin typeface="Arial" panose="020B0604020202020204" pitchFamily="34" charset="0"/>
                <a:cs typeface="Arial" panose="020B0604020202020204" pitchFamily="34" charset="0"/>
              </a:rPr>
              <a:t>Based on a literature review, 3-rounds iterative processes engaging leadership team in both PharmD program and International Pharmacy Graduate program (IPGP) led to the development of two distinct self-reported wellbeing scales: </a:t>
            </a:r>
          </a:p>
          <a:p>
            <a:pPr marL="571500" indent="-571500">
              <a:buFont typeface="Arial" panose="020B0604020202020204" pitchFamily="34" charset="0"/>
              <a:buChar char="•"/>
            </a:pPr>
            <a:r>
              <a:rPr lang="en-CA" sz="3200" dirty="0">
                <a:solidFill>
                  <a:schemeClr val="bg2">
                    <a:lumMod val="25000"/>
                  </a:schemeClr>
                </a:solidFill>
                <a:latin typeface="Arial" panose="020B0604020202020204" pitchFamily="34" charset="0"/>
                <a:cs typeface="Arial" panose="020B0604020202020204" pitchFamily="34" charset="0"/>
              </a:rPr>
              <a:t>Including context-relevant cultural dimensions </a:t>
            </a:r>
          </a:p>
          <a:p>
            <a:pPr marL="571500" indent="-571500">
              <a:buFont typeface="Arial" panose="020B0604020202020204" pitchFamily="34" charset="0"/>
              <a:buChar char="•"/>
            </a:pPr>
            <a:r>
              <a:rPr lang="en-CA" sz="3200" dirty="0">
                <a:solidFill>
                  <a:schemeClr val="bg2">
                    <a:lumMod val="25000"/>
                  </a:schemeClr>
                </a:solidFill>
                <a:latin typeface="Arial" panose="020B0604020202020204" pitchFamily="34" charset="0"/>
                <a:cs typeface="Arial" panose="020B0604020202020204" pitchFamily="34" charset="0"/>
              </a:rPr>
              <a:t>Structured around feelings-centered and </a:t>
            </a:r>
            <a:r>
              <a:rPr lang="en-CA" sz="3200">
                <a:solidFill>
                  <a:schemeClr val="bg2">
                    <a:lumMod val="25000"/>
                  </a:schemeClr>
                </a:solidFill>
                <a:latin typeface="Arial" panose="020B0604020202020204" pitchFamily="34" charset="0"/>
                <a:cs typeface="Arial" panose="020B0604020202020204" pitchFamily="34" charset="0"/>
              </a:rPr>
              <a:t>beliefs-centered items </a:t>
            </a:r>
            <a:endParaRPr lang="en-CA" sz="3200" dirty="0">
              <a:solidFill>
                <a:schemeClr val="bg2">
                  <a:lumMod val="25000"/>
                </a:schemeClr>
              </a:solidFill>
              <a:latin typeface="Arial" panose="020B0604020202020204" pitchFamily="34" charset="0"/>
              <a:cs typeface="Arial" panose="020B0604020202020204" pitchFamily="34" charset="0"/>
            </a:endParaRPr>
          </a:p>
          <a:p>
            <a:pPr marL="571500" indent="-571500">
              <a:buFont typeface="Arial" panose="020B0604020202020204" pitchFamily="34" charset="0"/>
              <a:buChar char="•"/>
            </a:pPr>
            <a:r>
              <a:rPr lang="en-CA" sz="3200" dirty="0">
                <a:solidFill>
                  <a:schemeClr val="bg2">
                    <a:lumMod val="25000"/>
                  </a:schemeClr>
                </a:solidFill>
                <a:latin typeface="Arial" panose="020B0604020202020204" pitchFamily="34" charset="0"/>
                <a:cs typeface="Arial" panose="020B0604020202020204" pitchFamily="34" charset="0"/>
              </a:rPr>
              <a:t>Tested with respective populations </a:t>
            </a:r>
          </a:p>
          <a:p>
            <a:r>
              <a:rPr lang="en-CA" sz="3600" dirty="0">
                <a:latin typeface="Arial" panose="020B0604020202020204" pitchFamily="34" charset="0"/>
                <a:cs typeface="Arial" panose="020B0604020202020204" pitchFamily="34" charset="0"/>
              </a:rPr>
              <a:t>Conceptual and psychometric adequacy was later examined by principal component analysis to identify latent dimensions within collected data</a:t>
            </a:r>
            <a:r>
              <a:rPr lang="en-CA" sz="2800" dirty="0">
                <a:solidFill>
                  <a:schemeClr val="bg2">
                    <a:lumMod val="25000"/>
                  </a:schemeClr>
                </a:solidFill>
                <a:latin typeface="Arial" panose="020B0604020202020204" pitchFamily="34" charset="0"/>
                <a:cs typeface="Arial" panose="020B0604020202020204" pitchFamily="34" charset="0"/>
              </a:rPr>
              <a:t>. </a:t>
            </a:r>
          </a:p>
          <a:p>
            <a:r>
              <a:rPr lang="en-CA" sz="3600" dirty="0">
                <a:latin typeface="Arial" panose="020B0604020202020204" pitchFamily="34" charset="0"/>
                <a:cs typeface="Arial" panose="020B0604020202020204" pitchFamily="34" charset="0"/>
              </a:rPr>
              <a:t>Results were finally discussed with respective </a:t>
            </a:r>
            <a:r>
              <a:rPr lang="en-CA" sz="3600" dirty="0">
                <a:solidFill>
                  <a:srgbClr val="FF0000"/>
                </a:solidFill>
                <a:latin typeface="Arial" panose="020B0604020202020204" pitchFamily="34" charset="0"/>
                <a:cs typeface="Arial" panose="020B0604020202020204" pitchFamily="34" charset="0"/>
              </a:rPr>
              <a:t>leadership</a:t>
            </a:r>
            <a:r>
              <a:rPr lang="en-CA" sz="3600" dirty="0">
                <a:latin typeface="Arial" panose="020B0604020202020204" pitchFamily="34" charset="0"/>
                <a:cs typeface="Arial" panose="020B0604020202020204" pitchFamily="34" charset="0"/>
              </a:rPr>
              <a:t> teams and shared subsequently with respective program committee and student representatives.</a:t>
            </a:r>
          </a:p>
        </p:txBody>
      </p:sp>
      <p:sp>
        <p:nvSpPr>
          <p:cNvPr id="17" name="Rectangle : coins arrondis 16">
            <a:extLst>
              <a:ext uri="{FF2B5EF4-FFF2-40B4-BE49-F238E27FC236}">
                <a16:creationId xmlns:a16="http://schemas.microsoft.com/office/drawing/2014/main" id="{68E6E327-501D-6241-926F-A51BEE37EEF6}"/>
              </a:ext>
            </a:extLst>
          </p:cNvPr>
          <p:cNvSpPr/>
          <p:nvPr/>
        </p:nvSpPr>
        <p:spPr>
          <a:xfrm>
            <a:off x="1002348" y="24277376"/>
            <a:ext cx="18263930" cy="7845402"/>
          </a:xfrm>
          <a:prstGeom prst="roundRect">
            <a:avLst>
              <a:gd name="adj" fmla="val 6916"/>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Rectangle 13">
            <a:extLst>
              <a:ext uri="{FF2B5EF4-FFF2-40B4-BE49-F238E27FC236}">
                <a16:creationId xmlns:a16="http://schemas.microsoft.com/office/drawing/2014/main" id="{14C40766-CFD8-5145-923E-E70A0756D110}"/>
              </a:ext>
            </a:extLst>
          </p:cNvPr>
          <p:cNvSpPr/>
          <p:nvPr/>
        </p:nvSpPr>
        <p:spPr>
          <a:xfrm>
            <a:off x="20574000" y="27858392"/>
            <a:ext cx="26855931" cy="45459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sz="4400" b="1" dirty="0">
                <a:solidFill>
                  <a:schemeClr val="tx1"/>
                </a:solidFill>
                <a:latin typeface="Arial" panose="020B0604020202020204" pitchFamily="34" charset="0"/>
                <a:cs typeface="Arial" panose="020B0604020202020204" pitchFamily="34" charset="0"/>
              </a:rPr>
              <a:t>Conclusion</a:t>
            </a:r>
            <a:endParaRPr lang="en-CA" sz="3600" dirty="0">
              <a:solidFill>
                <a:schemeClr val="tx1"/>
              </a:solidFill>
              <a:latin typeface="Arial" panose="020B0604020202020204" pitchFamily="34" charset="0"/>
              <a:cs typeface="Arial" panose="020B0604020202020204" pitchFamily="34" charset="0"/>
            </a:endParaRPr>
          </a:p>
          <a:p>
            <a:endParaRPr lang="en-CA" sz="3600" dirty="0">
              <a:solidFill>
                <a:schemeClr val="tx1"/>
              </a:solidFill>
              <a:latin typeface="Arial" panose="020B0604020202020204" pitchFamily="34" charset="0"/>
              <a:cs typeface="Arial" panose="020B0604020202020204" pitchFamily="34" charset="0"/>
            </a:endParaRPr>
          </a:p>
          <a:p>
            <a:r>
              <a:rPr lang="en-CA" sz="3600" dirty="0">
                <a:solidFill>
                  <a:schemeClr val="tx1"/>
                </a:solidFill>
                <a:latin typeface="Arial" panose="020B0604020202020204" pitchFamily="34" charset="0"/>
                <a:cs typeface="Arial" panose="020B0604020202020204" pitchFamily="34" charset="0"/>
              </a:rPr>
              <a:t>When inquiring student wellbeing, understanding the cultural dynamic of a specific educational context helps selecting relevant and instrumental dimensions. Previous reliability and validity assumptions should be challenged, and caution is warranted before administering a wellbeing measurement scale to a new population, or in a new educational context. A team-based iterative process provides a suitable setting to revisit such assumptions.</a:t>
            </a:r>
          </a:p>
          <a:p>
            <a:endParaRPr lang="en-CA" dirty="0"/>
          </a:p>
        </p:txBody>
      </p:sp>
      <p:sp>
        <p:nvSpPr>
          <p:cNvPr id="18" name="ZoneTexte 17">
            <a:extLst>
              <a:ext uri="{FF2B5EF4-FFF2-40B4-BE49-F238E27FC236}">
                <a16:creationId xmlns:a16="http://schemas.microsoft.com/office/drawing/2014/main" id="{83923004-2DDA-F343-B6A6-3AB18CB85ED6}"/>
              </a:ext>
            </a:extLst>
          </p:cNvPr>
          <p:cNvSpPr txBox="1"/>
          <p:nvPr/>
        </p:nvSpPr>
        <p:spPr>
          <a:xfrm>
            <a:off x="27813000" y="6824777"/>
            <a:ext cx="7378700" cy="769441"/>
          </a:xfrm>
          <a:prstGeom prst="rect">
            <a:avLst/>
          </a:prstGeom>
          <a:noFill/>
        </p:spPr>
        <p:txBody>
          <a:bodyPr wrap="square" rtlCol="0">
            <a:spAutoFit/>
          </a:bodyPr>
          <a:lstStyle/>
          <a:p>
            <a:r>
              <a:rPr lang="en-CA" sz="4400" b="1" dirty="0">
                <a:latin typeface="Arial" panose="020B0604020202020204" pitchFamily="34" charset="0"/>
                <a:cs typeface="Arial" panose="020B0604020202020204" pitchFamily="34" charset="0"/>
              </a:rPr>
              <a:t>Results</a:t>
            </a:r>
          </a:p>
        </p:txBody>
      </p:sp>
      <p:sp>
        <p:nvSpPr>
          <p:cNvPr id="11" name="ZoneTexte 10">
            <a:extLst>
              <a:ext uri="{FF2B5EF4-FFF2-40B4-BE49-F238E27FC236}">
                <a16:creationId xmlns:a16="http://schemas.microsoft.com/office/drawing/2014/main" id="{743C636A-6695-8046-BEC9-065036E306A9}"/>
              </a:ext>
            </a:extLst>
          </p:cNvPr>
          <p:cNvSpPr txBox="1"/>
          <p:nvPr/>
        </p:nvSpPr>
        <p:spPr>
          <a:xfrm>
            <a:off x="27812999" y="7886876"/>
            <a:ext cx="19389095" cy="3970318"/>
          </a:xfrm>
          <a:prstGeom prst="rect">
            <a:avLst/>
          </a:prstGeom>
          <a:noFill/>
        </p:spPr>
        <p:txBody>
          <a:bodyPr wrap="square" rtlCol="0">
            <a:spAutoFit/>
          </a:bodyPr>
          <a:lstStyle/>
          <a:p>
            <a:r>
              <a:rPr lang="en-CA" sz="3600" dirty="0">
                <a:latin typeface="Arial" panose="020B0604020202020204" pitchFamily="34" charset="0"/>
                <a:cs typeface="Arial" panose="020B0604020202020204" pitchFamily="34" charset="0"/>
              </a:rPr>
              <a:t>PharmD wellbeing scale was administered four times (February, April, October 2021, and April 2022;  30% average response rate) and pre-tested once with IPGP students (June 2021). IPGP students’ low participation rate (12%) students led to an adaptation of the wellbeing scale for IPGP students based on specific cultural and contextual characteristics. Social and academic acculturation dimensions were inserted in the IPGP scale. Items were dropped, added, or modified. Format and presentation were slightly changed. Revised IPGP wellbeing scale was administered once</a:t>
            </a:r>
            <a:r>
              <a:rPr lang="en-CA" sz="3600" dirty="0">
                <a:solidFill>
                  <a:srgbClr val="FF0000"/>
                </a:solidFill>
                <a:latin typeface="Arial" panose="020B0604020202020204" pitchFamily="34" charset="0"/>
                <a:cs typeface="Arial" panose="020B0604020202020204" pitchFamily="34" charset="0"/>
              </a:rPr>
              <a:t> in </a:t>
            </a:r>
            <a:r>
              <a:rPr lang="en-CA" sz="3600" dirty="0">
                <a:latin typeface="Arial" panose="020B0604020202020204" pitchFamily="34" charset="0"/>
                <a:cs typeface="Arial" panose="020B0604020202020204" pitchFamily="34" charset="0"/>
              </a:rPr>
              <a:t>March 2022 with a 96% response rate. </a:t>
            </a:r>
          </a:p>
        </p:txBody>
      </p:sp>
      <p:sp>
        <p:nvSpPr>
          <p:cNvPr id="19" name="Rectangle 18">
            <a:extLst>
              <a:ext uri="{FF2B5EF4-FFF2-40B4-BE49-F238E27FC236}">
                <a16:creationId xmlns:a16="http://schemas.microsoft.com/office/drawing/2014/main" id="{4384C677-D8A0-BC46-8043-52D526AF3980}"/>
              </a:ext>
            </a:extLst>
          </p:cNvPr>
          <p:cNvSpPr/>
          <p:nvPr/>
        </p:nvSpPr>
        <p:spPr>
          <a:xfrm>
            <a:off x="20574000" y="6824777"/>
            <a:ext cx="6629400" cy="69850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sz="3200" b="1" dirty="0">
                <a:solidFill>
                  <a:schemeClr val="tx1"/>
                </a:solidFill>
                <a:latin typeface="Arial" panose="020B0604020202020204" pitchFamily="34" charset="0"/>
                <a:cs typeface="Arial" panose="020B0604020202020204" pitchFamily="34" charset="0"/>
              </a:rPr>
              <a:t>Student Wellbeing Index</a:t>
            </a:r>
          </a:p>
          <a:p>
            <a:r>
              <a:rPr lang="en-CA" sz="3200" b="1" dirty="0">
                <a:solidFill>
                  <a:schemeClr val="tx1"/>
                </a:solidFill>
                <a:latin typeface="Arial" panose="020B0604020202020204" pitchFamily="34" charset="0"/>
                <a:cs typeface="Arial" panose="020B0604020202020204" pitchFamily="34" charset="0"/>
              </a:rPr>
              <a:t>(Calculation Method)</a:t>
            </a:r>
          </a:p>
          <a:p>
            <a:r>
              <a:rPr lang="en-CA" sz="3200" b="1" dirty="0">
                <a:solidFill>
                  <a:schemeClr val="tx1"/>
                </a:solidFill>
                <a:latin typeface="Arial" panose="020B0604020202020204" pitchFamily="34" charset="0"/>
                <a:cs typeface="Arial" panose="020B0604020202020204" pitchFamily="34" charset="0"/>
              </a:rPr>
              <a:t> </a:t>
            </a:r>
          </a:p>
          <a:p>
            <a:r>
              <a:rPr lang="en-CA" sz="3600" dirty="0">
                <a:solidFill>
                  <a:schemeClr val="tx1"/>
                </a:solidFill>
                <a:latin typeface="Arial" panose="020B0604020202020204" pitchFamily="34" charset="0"/>
                <a:cs typeface="Arial" panose="020B0604020202020204" pitchFamily="34" charset="0"/>
              </a:rPr>
              <a:t>Average of all ratings of feeling-centered Items (ratings of negative valence items being inverted)</a:t>
            </a:r>
          </a:p>
          <a:p>
            <a:endParaRPr lang="en-CA" sz="4400" b="1" dirty="0">
              <a:solidFill>
                <a:schemeClr val="tx1"/>
              </a:solidFill>
              <a:latin typeface="Arial" panose="020B0604020202020204" pitchFamily="34" charset="0"/>
              <a:cs typeface="Arial" panose="020B0604020202020204" pitchFamily="34" charset="0"/>
            </a:endParaRPr>
          </a:p>
          <a:p>
            <a:endParaRPr lang="en-CA" sz="4400" b="1" dirty="0">
              <a:solidFill>
                <a:schemeClr val="tx1"/>
              </a:solidFill>
              <a:latin typeface="Arial" panose="020B0604020202020204" pitchFamily="34" charset="0"/>
              <a:cs typeface="Arial" panose="020B0604020202020204" pitchFamily="34" charset="0"/>
            </a:endParaRPr>
          </a:p>
          <a:p>
            <a:endParaRPr lang="en-CA" sz="4400" b="1" dirty="0">
              <a:solidFill>
                <a:schemeClr val="tx1"/>
              </a:solidFill>
              <a:latin typeface="Arial" panose="020B0604020202020204" pitchFamily="34" charset="0"/>
              <a:cs typeface="Arial" panose="020B0604020202020204" pitchFamily="34" charset="0"/>
            </a:endParaRPr>
          </a:p>
          <a:p>
            <a:pPr algn="ctr"/>
            <a:endParaRPr lang="en-CA" dirty="0"/>
          </a:p>
        </p:txBody>
      </p:sp>
      <p:pic>
        <p:nvPicPr>
          <p:cNvPr id="13" name="Picture 12">
            <a:extLst>
              <a:ext uri="{FF2B5EF4-FFF2-40B4-BE49-F238E27FC236}">
                <a16:creationId xmlns:a16="http://schemas.microsoft.com/office/drawing/2014/main" id="{4EA17C09-68E0-CB4C-B5A4-F5DFA07208F6}"/>
              </a:ext>
            </a:extLst>
          </p:cNvPr>
          <p:cNvPicPr>
            <a:picLocks noChangeAspect="1"/>
          </p:cNvPicPr>
          <p:nvPr/>
        </p:nvPicPr>
        <p:blipFill>
          <a:blip r:embed="rId3"/>
          <a:stretch>
            <a:fillRect/>
          </a:stretch>
        </p:blipFill>
        <p:spPr>
          <a:xfrm>
            <a:off x="1528618" y="1160041"/>
            <a:ext cx="11451001" cy="3734022"/>
          </a:xfrm>
          <a:prstGeom prst="rect">
            <a:avLst/>
          </a:prstGeom>
        </p:spPr>
      </p:pic>
      <p:sp>
        <p:nvSpPr>
          <p:cNvPr id="2" name="Titre 1">
            <a:extLst>
              <a:ext uri="{FF2B5EF4-FFF2-40B4-BE49-F238E27FC236}">
                <a16:creationId xmlns:a16="http://schemas.microsoft.com/office/drawing/2014/main" id="{2A4FDF0F-0979-5543-89D2-F8165AF41DB6}"/>
              </a:ext>
            </a:extLst>
          </p:cNvPr>
          <p:cNvSpPr>
            <a:spLocks noGrp="1"/>
          </p:cNvSpPr>
          <p:nvPr>
            <p:ph type="ctrTitle"/>
          </p:nvPr>
        </p:nvSpPr>
        <p:spPr>
          <a:xfrm>
            <a:off x="16286480" y="2235201"/>
            <a:ext cx="32211646" cy="2895600"/>
          </a:xfrm>
          <a:noFill/>
        </p:spPr>
        <p:txBody>
          <a:bodyPr anchor="t">
            <a:normAutofit/>
          </a:bodyPr>
          <a:lstStyle/>
          <a:p>
            <a:pPr algn="l"/>
            <a:r>
              <a:rPr lang="en-CA" sz="9600" dirty="0">
                <a:solidFill>
                  <a:schemeClr val="bg1"/>
                </a:solidFill>
                <a:latin typeface="Arial" panose="020B0604020202020204" pitchFamily="34" charset="0"/>
                <a:cs typeface="Arial" panose="020B0604020202020204" pitchFamily="34" charset="0"/>
              </a:rPr>
              <a:t>Cultural and Contextual Dimensions of Wellbeing</a:t>
            </a:r>
            <a:r>
              <a:rPr lang="en-CA" sz="12500" b="1" dirty="0">
                <a:solidFill>
                  <a:schemeClr val="bg1"/>
                </a:solidFill>
                <a:latin typeface="Arial" panose="020B0604020202020204" pitchFamily="34" charset="0"/>
                <a:cs typeface="Arial" panose="020B0604020202020204" pitchFamily="34" charset="0"/>
              </a:rPr>
              <a:t/>
            </a:r>
            <a:br>
              <a:rPr lang="en-CA" sz="12500" b="1" dirty="0">
                <a:solidFill>
                  <a:schemeClr val="bg1"/>
                </a:solidFill>
                <a:latin typeface="Arial" panose="020B0604020202020204" pitchFamily="34" charset="0"/>
                <a:cs typeface="Arial" panose="020B0604020202020204" pitchFamily="34" charset="0"/>
              </a:rPr>
            </a:br>
            <a:r>
              <a:rPr lang="en-CA" sz="4900" dirty="0">
                <a:solidFill>
                  <a:schemeClr val="bg1"/>
                </a:solidFill>
                <a:latin typeface="Arial" panose="020B0604020202020204" pitchFamily="34" charset="0"/>
                <a:cs typeface="Arial" panose="020B0604020202020204" pitchFamily="34" charset="0"/>
              </a:rPr>
              <a:t> </a:t>
            </a:r>
            <a:r>
              <a:rPr lang="en-CA" sz="3600" dirty="0">
                <a:solidFill>
                  <a:schemeClr val="bg1"/>
                </a:solidFill>
                <a:latin typeface="Arial" panose="020B0604020202020204" pitchFamily="34" charset="0"/>
                <a:cs typeface="Arial" panose="020B0604020202020204" pitchFamily="34" charset="0"/>
              </a:rPr>
              <a:t>Leclerc G, Dubois N, de </a:t>
            </a:r>
            <a:r>
              <a:rPr lang="en-CA" sz="3600" dirty="0" err="1">
                <a:solidFill>
                  <a:schemeClr val="bg1"/>
                </a:solidFill>
                <a:latin typeface="Arial" panose="020B0604020202020204" pitchFamily="34" charset="0"/>
                <a:cs typeface="Arial" panose="020B0604020202020204" pitchFamily="34" charset="0"/>
              </a:rPr>
              <a:t>Denus</a:t>
            </a:r>
            <a:r>
              <a:rPr lang="en-CA" sz="3600" dirty="0">
                <a:solidFill>
                  <a:schemeClr val="bg1"/>
                </a:solidFill>
                <a:latin typeface="Arial" panose="020B0604020202020204" pitchFamily="34" charset="0"/>
                <a:cs typeface="Arial" panose="020B0604020202020204" pitchFamily="34" charset="0"/>
              </a:rPr>
              <a:t> S, Boisclair I, </a:t>
            </a:r>
            <a:r>
              <a:rPr lang="en-CA" sz="3600" dirty="0" err="1">
                <a:solidFill>
                  <a:schemeClr val="bg1"/>
                </a:solidFill>
                <a:latin typeface="Arial" panose="020B0604020202020204" pitchFamily="34" charset="0"/>
                <a:cs typeface="Arial" panose="020B0604020202020204" pitchFamily="34" charset="0"/>
              </a:rPr>
              <a:t>Grefford</a:t>
            </a:r>
            <a:r>
              <a:rPr lang="en-CA" sz="3600" baseline="30000" dirty="0">
                <a:solidFill>
                  <a:schemeClr val="bg1"/>
                </a:solidFill>
                <a:latin typeface="Arial" panose="020B0604020202020204" pitchFamily="34" charset="0"/>
                <a:cs typeface="Arial" panose="020B0604020202020204" pitchFamily="34" charset="0"/>
              </a:rPr>
              <a:t> </a:t>
            </a:r>
            <a:r>
              <a:rPr lang="en-CA" sz="3600" dirty="0">
                <a:solidFill>
                  <a:schemeClr val="bg1"/>
                </a:solidFill>
                <a:latin typeface="Arial" panose="020B0604020202020204" pitchFamily="34" charset="0"/>
                <a:cs typeface="Arial" panose="020B0604020202020204" pitchFamily="34" charset="0"/>
              </a:rPr>
              <a:t>M, </a:t>
            </a:r>
            <a:r>
              <a:rPr lang="en-CA" sz="3600" dirty="0" err="1">
                <a:solidFill>
                  <a:schemeClr val="bg1"/>
                </a:solidFill>
                <a:latin typeface="Arial" panose="020B0604020202020204" pitchFamily="34" charset="0"/>
                <a:cs typeface="Arial" panose="020B0604020202020204" pitchFamily="34" charset="0"/>
              </a:rPr>
              <a:t>Valma</a:t>
            </a:r>
            <a:r>
              <a:rPr lang="en-CA" sz="3600" dirty="0">
                <a:solidFill>
                  <a:schemeClr val="bg1"/>
                </a:solidFill>
                <a:latin typeface="Arial" panose="020B0604020202020204" pitchFamily="34" charset="0"/>
                <a:cs typeface="Arial" panose="020B0604020202020204" pitchFamily="34" charset="0"/>
              </a:rPr>
              <a:t> J, Ferreira E, </a:t>
            </a:r>
            <a:r>
              <a:rPr lang="en-CA" sz="3600" dirty="0" err="1">
                <a:solidFill>
                  <a:schemeClr val="bg1"/>
                </a:solidFill>
                <a:latin typeface="Arial" panose="020B0604020202020204" pitchFamily="34" charset="0"/>
                <a:cs typeface="Arial" panose="020B0604020202020204" pitchFamily="34" charset="0"/>
              </a:rPr>
              <a:t>Beauchesne</a:t>
            </a:r>
            <a:r>
              <a:rPr lang="en-CA" sz="3600" dirty="0">
                <a:solidFill>
                  <a:schemeClr val="bg1"/>
                </a:solidFill>
                <a:latin typeface="Arial" panose="020B0604020202020204" pitchFamily="34" charset="0"/>
                <a:cs typeface="Arial" panose="020B0604020202020204" pitchFamily="34" charset="0"/>
              </a:rPr>
              <a:t> MF</a:t>
            </a:r>
            <a:r>
              <a:rPr lang="en-CA" sz="4900" dirty="0">
                <a:solidFill>
                  <a:schemeClr val="bg1"/>
                </a:solidFill>
                <a:latin typeface="Arial" panose="020B0604020202020204" pitchFamily="34" charset="0"/>
                <a:cs typeface="Arial" panose="020B0604020202020204" pitchFamily="34" charset="0"/>
              </a:rPr>
              <a:t/>
            </a:r>
            <a:br>
              <a:rPr lang="en-CA" sz="4900" dirty="0">
                <a:solidFill>
                  <a:schemeClr val="bg1"/>
                </a:solidFill>
                <a:latin typeface="Arial" panose="020B0604020202020204" pitchFamily="34" charset="0"/>
                <a:cs typeface="Arial" panose="020B0604020202020204" pitchFamily="34" charset="0"/>
              </a:rPr>
            </a:br>
            <a:endParaRPr lang="en-CA" sz="4900" dirty="0">
              <a:solidFill>
                <a:schemeClr val="bg1"/>
              </a:solidFill>
              <a:latin typeface="Arial" panose="020B0604020202020204" pitchFamily="34" charset="0"/>
              <a:cs typeface="Arial" panose="020B0604020202020204" pitchFamily="34" charset="0"/>
            </a:endParaRPr>
          </a:p>
        </p:txBody>
      </p:sp>
      <p:pic>
        <p:nvPicPr>
          <p:cNvPr id="6" name="Image 5">
            <a:extLst>
              <a:ext uri="{FF2B5EF4-FFF2-40B4-BE49-F238E27FC236}">
                <a16:creationId xmlns:a16="http://schemas.microsoft.com/office/drawing/2014/main" id="{F8BA80C7-28A5-A045-8550-210C84A9E529}"/>
              </a:ext>
            </a:extLst>
          </p:cNvPr>
          <p:cNvPicPr>
            <a:picLocks noChangeAspect="1"/>
          </p:cNvPicPr>
          <p:nvPr/>
        </p:nvPicPr>
        <p:blipFill>
          <a:blip r:embed="rId4"/>
          <a:stretch>
            <a:fillRect/>
          </a:stretch>
        </p:blipFill>
        <p:spPr>
          <a:xfrm>
            <a:off x="11353155" y="8062139"/>
            <a:ext cx="7913123" cy="2591865"/>
          </a:xfrm>
          <a:prstGeom prst="rect">
            <a:avLst/>
          </a:prstGeom>
          <a:solidFill>
            <a:schemeClr val="bg1">
              <a:lumMod val="50000"/>
            </a:schemeClr>
          </a:solidFill>
        </p:spPr>
      </p:pic>
      <p:sp>
        <p:nvSpPr>
          <p:cNvPr id="9" name="ZoneTexte 8">
            <a:extLst>
              <a:ext uri="{FF2B5EF4-FFF2-40B4-BE49-F238E27FC236}">
                <a16:creationId xmlns:a16="http://schemas.microsoft.com/office/drawing/2014/main" id="{89C66DC5-3B2E-4647-B6D8-82AFF4E9EE5E}"/>
              </a:ext>
            </a:extLst>
          </p:cNvPr>
          <p:cNvSpPr txBox="1"/>
          <p:nvPr/>
        </p:nvSpPr>
        <p:spPr>
          <a:xfrm>
            <a:off x="1397630" y="12300493"/>
            <a:ext cx="18200186" cy="1754326"/>
          </a:xfrm>
          <a:prstGeom prst="rect">
            <a:avLst/>
          </a:prstGeom>
          <a:noFill/>
        </p:spPr>
        <p:txBody>
          <a:bodyPr wrap="square" rtlCol="0">
            <a:spAutoFit/>
          </a:bodyPr>
          <a:lstStyle/>
          <a:p>
            <a:r>
              <a:rPr lang="en-CA" sz="3600" dirty="0">
                <a:latin typeface="Arial" panose="020B0604020202020204" pitchFamily="34" charset="0"/>
                <a:cs typeface="Arial" panose="020B0604020202020204" pitchFamily="34" charset="0"/>
              </a:rPr>
              <a:t>While inquiring for student wellbeing in a specific educational context, failure to include these dimensions in an evaluation could affect validity and reliability and lead to misinterpretations and unsound decisions.</a:t>
            </a:r>
            <a:endParaRPr lang="en-CA" sz="3600" dirty="0"/>
          </a:p>
        </p:txBody>
      </p:sp>
      <p:sp>
        <p:nvSpPr>
          <p:cNvPr id="16" name="ZoneTexte 15">
            <a:extLst>
              <a:ext uri="{FF2B5EF4-FFF2-40B4-BE49-F238E27FC236}">
                <a16:creationId xmlns:a16="http://schemas.microsoft.com/office/drawing/2014/main" id="{0EB7D761-45AC-C649-BBD9-E6073BF1A839}"/>
              </a:ext>
            </a:extLst>
          </p:cNvPr>
          <p:cNvSpPr txBox="1"/>
          <p:nvPr/>
        </p:nvSpPr>
        <p:spPr>
          <a:xfrm>
            <a:off x="11143638" y="10605517"/>
            <a:ext cx="8332155" cy="677108"/>
          </a:xfrm>
          <a:prstGeom prst="rect">
            <a:avLst/>
          </a:prstGeom>
          <a:noFill/>
        </p:spPr>
        <p:txBody>
          <a:bodyPr wrap="square" rtlCol="0">
            <a:spAutoFit/>
          </a:bodyPr>
          <a:lstStyle/>
          <a:p>
            <a:pPr algn="ctr"/>
            <a:r>
              <a:rPr lang="en-CA" sz="1000" dirty="0">
                <a:latin typeface="Arial" panose="020B0604020202020204" pitchFamily="34" charset="0"/>
                <a:cs typeface="Arial" panose="020B0604020202020204" pitchFamily="34" charset="0"/>
              </a:rPr>
              <a:t>Taken from: Dodge, R., Daly, A. P., </a:t>
            </a:r>
            <a:r>
              <a:rPr lang="en-CA" sz="1000" dirty="0" err="1">
                <a:latin typeface="Arial" panose="020B0604020202020204" pitchFamily="34" charset="0"/>
                <a:cs typeface="Arial" panose="020B0604020202020204" pitchFamily="34" charset="0"/>
              </a:rPr>
              <a:t>Huyton</a:t>
            </a:r>
            <a:r>
              <a:rPr lang="en-CA" sz="1000" dirty="0">
                <a:latin typeface="Arial" panose="020B0604020202020204" pitchFamily="34" charset="0"/>
                <a:cs typeface="Arial" panose="020B0604020202020204" pitchFamily="34" charset="0"/>
              </a:rPr>
              <a:t>, J., &amp; Sanders, L. D. (2012). The challenge of defining wellbeing. International Journal of Wellbeing, 2(3). </a:t>
            </a:r>
          </a:p>
          <a:p>
            <a:endParaRPr lang="en-CA" dirty="0"/>
          </a:p>
        </p:txBody>
      </p:sp>
      <p:graphicFrame>
        <p:nvGraphicFramePr>
          <p:cNvPr id="26" name="Tableau 25">
            <a:extLst>
              <a:ext uri="{FF2B5EF4-FFF2-40B4-BE49-F238E27FC236}">
                <a16:creationId xmlns:a16="http://schemas.microsoft.com/office/drawing/2014/main" id="{6F32F1CA-3238-F046-A2C1-79F87D1AAB19}"/>
              </a:ext>
            </a:extLst>
          </p:cNvPr>
          <p:cNvGraphicFramePr>
            <a:graphicFrameLocks noGrp="1"/>
          </p:cNvGraphicFramePr>
          <p:nvPr>
            <p:extLst>
              <p:ext uri="{D42A27DB-BD31-4B8C-83A1-F6EECF244321}">
                <p14:modId xmlns:p14="http://schemas.microsoft.com/office/powerpoint/2010/main" val="1649622411"/>
              </p:ext>
            </p:extLst>
          </p:nvPr>
        </p:nvGraphicFramePr>
        <p:xfrm>
          <a:off x="1169794" y="24841020"/>
          <a:ext cx="4287103" cy="3455670"/>
        </p:xfrm>
        <a:graphic>
          <a:graphicData uri="http://schemas.openxmlformats.org/drawingml/2006/table">
            <a:tbl>
              <a:tblPr>
                <a:tableStyleId>{5C22544A-7EE6-4342-B048-85BDC9FD1C3A}</a:tableStyleId>
              </a:tblPr>
              <a:tblGrid>
                <a:gridCol w="4287103">
                  <a:extLst>
                    <a:ext uri="{9D8B030D-6E8A-4147-A177-3AD203B41FA5}">
                      <a16:colId xmlns:a16="http://schemas.microsoft.com/office/drawing/2014/main" val="3720255411"/>
                    </a:ext>
                  </a:extLst>
                </a:gridCol>
              </a:tblGrid>
              <a:tr h="203200">
                <a:tc>
                  <a:txBody>
                    <a:bodyPr/>
                    <a:lstStyle/>
                    <a:p>
                      <a:pPr algn="l" fontAlgn="b"/>
                      <a:r>
                        <a:rPr lang="en-CA" sz="1800" b="1" u="none" strike="noStrike" noProof="0">
                          <a:effectLst/>
                          <a:latin typeface="Arial" panose="020B0604020202020204" pitchFamily="34" charset="0"/>
                          <a:cs typeface="Arial" panose="020B0604020202020204" pitchFamily="34" charset="0"/>
                        </a:rPr>
                        <a:t>Contextual Factors Differencing Between Programs</a:t>
                      </a:r>
                      <a:endParaRPr lang="en-CA" sz="1800" b="1" i="0" u="none" strike="noStrike" noProof="0">
                        <a:solidFill>
                          <a:srgbClr val="000000"/>
                        </a:solidFill>
                        <a:effectLst/>
                        <a:latin typeface="Arial" panose="020B0604020202020204" pitchFamily="34" charset="0"/>
                        <a:cs typeface="Arial" panose="020B0604020202020204" pitchFamily="34" charset="0"/>
                      </a:endParaRPr>
                    </a:p>
                  </a:txBody>
                  <a:tcPr marL="9525" marR="9525" marT="9525" marB="0" anchor="b">
                    <a:solidFill>
                      <a:srgbClr val="E5F0F8"/>
                    </a:solidFill>
                  </a:tcPr>
                </a:tc>
                <a:extLst>
                  <a:ext uri="{0D108BD9-81ED-4DB2-BD59-A6C34878D82A}">
                    <a16:rowId xmlns:a16="http://schemas.microsoft.com/office/drawing/2014/main" val="2291232294"/>
                  </a:ext>
                </a:extLst>
              </a:tr>
              <a:tr h="203200">
                <a:tc>
                  <a:txBody>
                    <a:bodyPr/>
                    <a:lstStyle/>
                    <a:p>
                      <a:pPr algn="l" fontAlgn="b"/>
                      <a:r>
                        <a:rPr lang="en-CA" sz="1400" u="none" strike="noStrike" noProof="0">
                          <a:effectLst/>
                          <a:latin typeface="Arial" panose="020B0604020202020204" pitchFamily="34" charset="0"/>
                          <a:cs typeface="Arial" panose="020B0604020202020204" pitchFamily="34" charset="0"/>
                        </a:rPr>
                        <a:t>Student Population</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9525" marR="9525" marT="9525" marB="0" anchor="b">
                    <a:solidFill>
                      <a:srgbClr val="E5F0F8"/>
                    </a:solidFill>
                  </a:tcPr>
                </a:tc>
                <a:extLst>
                  <a:ext uri="{0D108BD9-81ED-4DB2-BD59-A6C34878D82A}">
                    <a16:rowId xmlns:a16="http://schemas.microsoft.com/office/drawing/2014/main" val="2688386048"/>
                  </a:ext>
                </a:extLst>
              </a:tr>
              <a:tr h="203200">
                <a:tc>
                  <a:txBody>
                    <a:bodyPr/>
                    <a:lstStyle/>
                    <a:p>
                      <a:pPr algn="l" fontAlgn="b"/>
                      <a:r>
                        <a:rPr lang="en-CA" sz="1400" u="none" strike="noStrike" noProof="0">
                          <a:effectLst/>
                          <a:latin typeface="Arial" panose="020B0604020202020204" pitchFamily="34" charset="0"/>
                          <a:cs typeface="Arial" panose="020B0604020202020204" pitchFamily="34" charset="0"/>
                        </a:rPr>
                        <a:t>Stakeholders Implication</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9525" marR="9525" marT="9525" marB="0" anchor="b">
                    <a:solidFill>
                      <a:srgbClr val="E5F0F8"/>
                    </a:solidFill>
                  </a:tcPr>
                </a:tc>
                <a:extLst>
                  <a:ext uri="{0D108BD9-81ED-4DB2-BD59-A6C34878D82A}">
                    <a16:rowId xmlns:a16="http://schemas.microsoft.com/office/drawing/2014/main" val="2152133994"/>
                  </a:ext>
                </a:extLst>
              </a:tr>
              <a:tr h="203200">
                <a:tc>
                  <a:txBody>
                    <a:bodyPr/>
                    <a:lstStyle/>
                    <a:p>
                      <a:pPr algn="l" fontAlgn="b"/>
                      <a:r>
                        <a:rPr lang="en-CA" sz="1400" u="none" strike="noStrike" noProof="0">
                          <a:effectLst/>
                          <a:latin typeface="Arial" panose="020B0604020202020204" pitchFamily="34" charset="0"/>
                          <a:cs typeface="Arial" panose="020B0604020202020204" pitchFamily="34" charset="0"/>
                        </a:rPr>
                        <a:t>Requirements from Licencing Bodies</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9525" marR="9525" marT="9525" marB="0" anchor="b">
                    <a:solidFill>
                      <a:srgbClr val="E5F0F8"/>
                    </a:solidFill>
                  </a:tcPr>
                </a:tc>
                <a:extLst>
                  <a:ext uri="{0D108BD9-81ED-4DB2-BD59-A6C34878D82A}">
                    <a16:rowId xmlns:a16="http://schemas.microsoft.com/office/drawing/2014/main" val="3196167372"/>
                  </a:ext>
                </a:extLst>
              </a:tr>
              <a:tr h="203200">
                <a:tc>
                  <a:txBody>
                    <a:bodyPr/>
                    <a:lstStyle/>
                    <a:p>
                      <a:pPr algn="l" fontAlgn="b"/>
                      <a:r>
                        <a:rPr lang="en-CA" sz="1400" u="none" strike="noStrike" noProof="0">
                          <a:effectLst/>
                          <a:latin typeface="Arial" panose="020B0604020202020204" pitchFamily="34" charset="0"/>
                          <a:cs typeface="Arial" panose="020B0604020202020204" pitchFamily="34" charset="0"/>
                        </a:rPr>
                        <a:t>Requirements - Government agencies</a:t>
                      </a:r>
                    </a:p>
                  </a:txBody>
                  <a:tcPr marL="9525" marR="9525" marT="9525" marB="0" anchor="b">
                    <a:solidFill>
                      <a:srgbClr val="E5F0F8"/>
                    </a:solidFill>
                  </a:tcPr>
                </a:tc>
                <a:extLst>
                  <a:ext uri="{0D108BD9-81ED-4DB2-BD59-A6C34878D82A}">
                    <a16:rowId xmlns:a16="http://schemas.microsoft.com/office/drawing/2014/main" val="4240856134"/>
                  </a:ext>
                </a:extLst>
              </a:tr>
              <a:tr h="203200">
                <a:tc>
                  <a:txBody>
                    <a:bodyPr/>
                    <a:lstStyle/>
                    <a:p>
                      <a:pPr algn="l" fontAlgn="b"/>
                      <a:r>
                        <a:rPr lang="en-CA" sz="1400" u="none" strike="noStrike" noProof="0">
                          <a:effectLst/>
                          <a:latin typeface="Arial" panose="020B0604020202020204" pitchFamily="34" charset="0"/>
                          <a:cs typeface="Arial" panose="020B0604020202020204" pitchFamily="34" charset="0"/>
                        </a:rPr>
                        <a:t>Program Duration</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9525" marR="9525" marT="9525" marB="0" anchor="b">
                    <a:solidFill>
                      <a:srgbClr val="E5F0F8"/>
                    </a:solidFill>
                  </a:tcPr>
                </a:tc>
                <a:extLst>
                  <a:ext uri="{0D108BD9-81ED-4DB2-BD59-A6C34878D82A}">
                    <a16:rowId xmlns:a16="http://schemas.microsoft.com/office/drawing/2014/main" val="4166993118"/>
                  </a:ext>
                </a:extLst>
              </a:tr>
              <a:tr h="203200">
                <a:tc>
                  <a:txBody>
                    <a:bodyPr/>
                    <a:lstStyle/>
                    <a:p>
                      <a:pPr algn="l" fontAlgn="b"/>
                      <a:r>
                        <a:rPr lang="en-CA" sz="1400" u="none" strike="noStrike" noProof="0">
                          <a:effectLst/>
                          <a:latin typeface="Arial" panose="020B0604020202020204" pitchFamily="34" charset="0"/>
                          <a:cs typeface="Arial" panose="020B0604020202020204" pitchFamily="34" charset="0"/>
                        </a:rPr>
                        <a:t>Program Objectives</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9525" marR="9525" marT="9525" marB="0" anchor="b">
                    <a:solidFill>
                      <a:srgbClr val="E5F0F8"/>
                    </a:solidFill>
                  </a:tcPr>
                </a:tc>
                <a:extLst>
                  <a:ext uri="{0D108BD9-81ED-4DB2-BD59-A6C34878D82A}">
                    <a16:rowId xmlns:a16="http://schemas.microsoft.com/office/drawing/2014/main" val="2895850949"/>
                  </a:ext>
                </a:extLst>
              </a:tr>
              <a:tr h="203200">
                <a:tc>
                  <a:txBody>
                    <a:bodyPr/>
                    <a:lstStyle/>
                    <a:p>
                      <a:pPr algn="l" fontAlgn="b"/>
                      <a:r>
                        <a:rPr lang="en-CA" sz="1400" u="none" strike="noStrike" noProof="0">
                          <a:effectLst/>
                          <a:latin typeface="Arial" panose="020B0604020202020204" pitchFamily="34" charset="0"/>
                          <a:cs typeface="Arial" panose="020B0604020202020204" pitchFamily="34" charset="0"/>
                        </a:rPr>
                        <a:t>Competency Framework</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9525" marR="9525" marT="9525" marB="0" anchor="b">
                    <a:solidFill>
                      <a:srgbClr val="E5F0F8"/>
                    </a:solidFill>
                  </a:tcPr>
                </a:tc>
                <a:extLst>
                  <a:ext uri="{0D108BD9-81ED-4DB2-BD59-A6C34878D82A}">
                    <a16:rowId xmlns:a16="http://schemas.microsoft.com/office/drawing/2014/main" val="822630534"/>
                  </a:ext>
                </a:extLst>
              </a:tr>
              <a:tr h="203200">
                <a:tc>
                  <a:txBody>
                    <a:bodyPr/>
                    <a:lstStyle/>
                    <a:p>
                      <a:pPr algn="l" fontAlgn="b"/>
                      <a:r>
                        <a:rPr lang="en-CA" sz="1400" u="none" strike="noStrike" noProof="0">
                          <a:effectLst/>
                          <a:latin typeface="Arial" panose="020B0604020202020204" pitchFamily="34" charset="0"/>
                          <a:cs typeface="Arial" panose="020B0604020202020204" pitchFamily="34" charset="0"/>
                        </a:rPr>
                        <a:t>Program Structure and Delivery</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9525" marR="9525" marT="9525" marB="0" anchor="b">
                    <a:solidFill>
                      <a:srgbClr val="E5F0F8"/>
                    </a:solidFill>
                  </a:tcPr>
                </a:tc>
                <a:extLst>
                  <a:ext uri="{0D108BD9-81ED-4DB2-BD59-A6C34878D82A}">
                    <a16:rowId xmlns:a16="http://schemas.microsoft.com/office/drawing/2014/main" val="1959122353"/>
                  </a:ext>
                </a:extLst>
              </a:tr>
              <a:tr h="203200">
                <a:tc>
                  <a:txBody>
                    <a:bodyPr/>
                    <a:lstStyle/>
                    <a:p>
                      <a:pPr algn="l" fontAlgn="b"/>
                      <a:r>
                        <a:rPr lang="en-CA" sz="1400" u="none" strike="noStrike" noProof="0">
                          <a:effectLst/>
                          <a:latin typeface="Arial" panose="020B0604020202020204" pitchFamily="34" charset="0"/>
                          <a:cs typeface="Arial" panose="020B0604020202020204" pitchFamily="34" charset="0"/>
                        </a:rPr>
                        <a:t>Educational Methods (includind Assessment)</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9525" marR="9525" marT="9525" marB="0" anchor="b">
                    <a:solidFill>
                      <a:srgbClr val="E5F0F8"/>
                    </a:solidFill>
                  </a:tcPr>
                </a:tc>
                <a:extLst>
                  <a:ext uri="{0D108BD9-81ED-4DB2-BD59-A6C34878D82A}">
                    <a16:rowId xmlns:a16="http://schemas.microsoft.com/office/drawing/2014/main" val="3750297717"/>
                  </a:ext>
                </a:extLst>
              </a:tr>
              <a:tr h="203200">
                <a:tc>
                  <a:txBody>
                    <a:bodyPr/>
                    <a:lstStyle/>
                    <a:p>
                      <a:pPr algn="l" fontAlgn="b"/>
                      <a:r>
                        <a:rPr lang="en-CA" sz="1400" u="none" strike="noStrike" noProof="0">
                          <a:effectLst/>
                          <a:latin typeface="Arial" panose="020B0604020202020204" pitchFamily="34" charset="0"/>
                          <a:cs typeface="Arial" panose="020B0604020202020204" pitchFamily="34" charset="0"/>
                        </a:rPr>
                        <a:t>Student Workload</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9525" marR="9525" marT="9525" marB="0" anchor="b">
                    <a:solidFill>
                      <a:srgbClr val="E5F0F8"/>
                    </a:solidFill>
                  </a:tcPr>
                </a:tc>
                <a:extLst>
                  <a:ext uri="{0D108BD9-81ED-4DB2-BD59-A6C34878D82A}">
                    <a16:rowId xmlns:a16="http://schemas.microsoft.com/office/drawing/2014/main" val="3668957369"/>
                  </a:ext>
                </a:extLst>
              </a:tr>
              <a:tr h="203200">
                <a:tc>
                  <a:txBody>
                    <a:bodyPr/>
                    <a:lstStyle/>
                    <a:p>
                      <a:pPr algn="l" fontAlgn="b"/>
                      <a:r>
                        <a:rPr lang="en-CA" sz="1400" u="none" strike="noStrike" noProof="0">
                          <a:effectLst/>
                          <a:latin typeface="Arial" panose="020B0604020202020204" pitchFamily="34" charset="0"/>
                          <a:cs typeface="Arial" panose="020B0604020202020204" pitchFamily="34" charset="0"/>
                        </a:rPr>
                        <a:t>Program Management Team</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9525" marR="9525" marT="9525" marB="0" anchor="b">
                    <a:solidFill>
                      <a:srgbClr val="E5F0F8"/>
                    </a:solidFill>
                  </a:tcPr>
                </a:tc>
                <a:extLst>
                  <a:ext uri="{0D108BD9-81ED-4DB2-BD59-A6C34878D82A}">
                    <a16:rowId xmlns:a16="http://schemas.microsoft.com/office/drawing/2014/main" val="1717964925"/>
                  </a:ext>
                </a:extLst>
              </a:tr>
              <a:tr h="203200">
                <a:tc>
                  <a:txBody>
                    <a:bodyPr/>
                    <a:lstStyle/>
                    <a:p>
                      <a:pPr algn="l" fontAlgn="b"/>
                      <a:r>
                        <a:rPr lang="en-CA" sz="1400" u="none" strike="noStrike" noProof="0">
                          <a:effectLst/>
                          <a:latin typeface="Arial" panose="020B0604020202020204" pitchFamily="34" charset="0"/>
                          <a:cs typeface="Arial" panose="020B0604020202020204" pitchFamily="34" charset="0"/>
                        </a:rPr>
                        <a:t>Teaching Staff</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9525" marR="9525" marT="9525" marB="0" anchor="b">
                    <a:solidFill>
                      <a:srgbClr val="E5F0F8"/>
                    </a:solidFill>
                  </a:tcPr>
                </a:tc>
                <a:extLst>
                  <a:ext uri="{0D108BD9-81ED-4DB2-BD59-A6C34878D82A}">
                    <a16:rowId xmlns:a16="http://schemas.microsoft.com/office/drawing/2014/main" val="419990997"/>
                  </a:ext>
                </a:extLst>
              </a:tr>
              <a:tr h="203200">
                <a:tc>
                  <a:txBody>
                    <a:bodyPr/>
                    <a:lstStyle/>
                    <a:p>
                      <a:pPr algn="l" fontAlgn="b"/>
                      <a:r>
                        <a:rPr lang="en-CA" sz="1400" u="none" strike="noStrike" noProof="0" dirty="0">
                          <a:effectLst/>
                          <a:latin typeface="Arial" panose="020B0604020202020204" pitchFamily="34" charset="0"/>
                          <a:cs typeface="Arial" panose="020B0604020202020204" pitchFamily="34" charset="0"/>
                        </a:rPr>
                        <a:t>Staff and Support</a:t>
                      </a:r>
                    </a:p>
                  </a:txBody>
                  <a:tcPr marL="9525" marR="9525" marT="9525" marB="0" anchor="b">
                    <a:solidFill>
                      <a:srgbClr val="E5F0F8"/>
                    </a:solidFill>
                  </a:tcPr>
                </a:tc>
                <a:extLst>
                  <a:ext uri="{0D108BD9-81ED-4DB2-BD59-A6C34878D82A}">
                    <a16:rowId xmlns:a16="http://schemas.microsoft.com/office/drawing/2014/main" val="264062785"/>
                  </a:ext>
                </a:extLst>
              </a:tr>
            </a:tbl>
          </a:graphicData>
        </a:graphic>
      </p:graphicFrame>
      <p:sp>
        <p:nvSpPr>
          <p:cNvPr id="27" name="ZoneTexte 26">
            <a:extLst>
              <a:ext uri="{FF2B5EF4-FFF2-40B4-BE49-F238E27FC236}">
                <a16:creationId xmlns:a16="http://schemas.microsoft.com/office/drawing/2014/main" id="{5AA53C0D-0E7C-5243-B223-29B6C663C170}"/>
              </a:ext>
            </a:extLst>
          </p:cNvPr>
          <p:cNvSpPr txBox="1"/>
          <p:nvPr/>
        </p:nvSpPr>
        <p:spPr>
          <a:xfrm>
            <a:off x="14093767" y="7409552"/>
            <a:ext cx="2411879" cy="369332"/>
          </a:xfrm>
          <a:prstGeom prst="rect">
            <a:avLst/>
          </a:prstGeom>
          <a:noFill/>
        </p:spPr>
        <p:txBody>
          <a:bodyPr wrap="none" rtlCol="0">
            <a:spAutoFit/>
          </a:bodyPr>
          <a:lstStyle/>
          <a:p>
            <a:r>
              <a:rPr lang="en-CA" b="1" dirty="0"/>
              <a:t>The Wellbeing Scale</a:t>
            </a:r>
          </a:p>
        </p:txBody>
      </p:sp>
      <p:sp>
        <p:nvSpPr>
          <p:cNvPr id="34" name="Rectangle : coins arrondis 33">
            <a:extLst>
              <a:ext uri="{FF2B5EF4-FFF2-40B4-BE49-F238E27FC236}">
                <a16:creationId xmlns:a16="http://schemas.microsoft.com/office/drawing/2014/main" id="{6650C182-90BD-1541-8D0D-2276B776A7B0}"/>
              </a:ext>
            </a:extLst>
          </p:cNvPr>
          <p:cNvSpPr/>
          <p:nvPr/>
        </p:nvSpPr>
        <p:spPr>
          <a:xfrm>
            <a:off x="5616365" y="24487921"/>
            <a:ext cx="7127355" cy="7462846"/>
          </a:xfrm>
          <a:prstGeom prst="roundRect">
            <a:avLst/>
          </a:prstGeom>
          <a:solidFill>
            <a:schemeClr val="bg1">
              <a:alpha val="54289"/>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Rectangle : coins arrondis 31">
            <a:extLst>
              <a:ext uri="{FF2B5EF4-FFF2-40B4-BE49-F238E27FC236}">
                <a16:creationId xmlns:a16="http://schemas.microsoft.com/office/drawing/2014/main" id="{E4AE26E6-6A19-6446-87B1-251C5944C96D}"/>
              </a:ext>
            </a:extLst>
          </p:cNvPr>
          <p:cNvSpPr/>
          <p:nvPr/>
        </p:nvSpPr>
        <p:spPr>
          <a:xfrm>
            <a:off x="12979619" y="24487921"/>
            <a:ext cx="5969815" cy="7462846"/>
          </a:xfrm>
          <a:prstGeom prst="roundRect">
            <a:avLst/>
          </a:prstGeom>
          <a:solidFill>
            <a:schemeClr val="bg1">
              <a:alpha val="54289"/>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Rectangle 30">
            <a:extLst>
              <a:ext uri="{FF2B5EF4-FFF2-40B4-BE49-F238E27FC236}">
                <a16:creationId xmlns:a16="http://schemas.microsoft.com/office/drawing/2014/main" id="{D1EB0127-E8E5-624A-812D-C7425901577B}"/>
              </a:ext>
            </a:extLst>
          </p:cNvPr>
          <p:cNvSpPr/>
          <p:nvPr/>
        </p:nvSpPr>
        <p:spPr>
          <a:xfrm>
            <a:off x="13256802" y="24803024"/>
            <a:ext cx="5692632" cy="6832640"/>
          </a:xfrm>
          <a:prstGeom prst="rect">
            <a:avLst/>
          </a:prstGeom>
          <a:noFill/>
        </p:spPr>
        <p:txBody>
          <a:bodyPr wrap="square">
            <a:spAutoFit/>
          </a:bodyPr>
          <a:lstStyle/>
          <a:p>
            <a:r>
              <a:rPr lang="en-CA" b="1">
                <a:latin typeface="Arial" panose="020B0604020202020204" pitchFamily="34" charset="0"/>
                <a:cs typeface="Arial" panose="020B0604020202020204" pitchFamily="34" charset="0"/>
              </a:rPr>
              <a:t>IPGP Wellbeing Scale </a:t>
            </a:r>
          </a:p>
          <a:p>
            <a:r>
              <a:rPr lang="en-CA" b="1">
                <a:latin typeface="Arial" panose="020B0604020202020204" pitchFamily="34" charset="0"/>
                <a:cs typeface="Arial" panose="020B0604020202020204" pitchFamily="34" charset="0"/>
              </a:rPr>
              <a:t>(Specific Cultural Dimensions)</a:t>
            </a:r>
            <a:r>
              <a:rPr lang="en-CA">
                <a:latin typeface="Arial" panose="020B0604020202020204" pitchFamily="34" charset="0"/>
                <a:cs typeface="Arial" panose="020B0604020202020204" pitchFamily="34" charset="0"/>
              </a:rPr>
              <a:t/>
            </a:r>
            <a:br>
              <a:rPr lang="en-CA">
                <a:latin typeface="Arial" panose="020B0604020202020204" pitchFamily="34" charset="0"/>
                <a:cs typeface="Arial" panose="020B0604020202020204" pitchFamily="34" charset="0"/>
              </a:rPr>
            </a:br>
            <a:endParaRPr lang="en-CA">
              <a:latin typeface="Arial" panose="020B0604020202020204" pitchFamily="34" charset="0"/>
              <a:cs typeface="Arial" panose="020B0604020202020204" pitchFamily="34" charset="0"/>
            </a:endParaRPr>
          </a:p>
          <a:p>
            <a:r>
              <a:rPr lang="en-CA" sz="1400" b="1">
                <a:latin typeface="Arial" panose="020B0604020202020204" pitchFamily="34" charset="0"/>
                <a:cs typeface="Arial" panose="020B0604020202020204" pitchFamily="34" charset="0"/>
              </a:rPr>
              <a:t>Academic Adjustment</a:t>
            </a:r>
            <a:endParaRPr lang="en-CA" sz="1400">
              <a:latin typeface="Arial" panose="020B0604020202020204" pitchFamily="34" charset="0"/>
              <a:cs typeface="Arial" panose="020B0604020202020204" pitchFamily="34" charset="0"/>
            </a:endParaRPr>
          </a:p>
          <a:p>
            <a:r>
              <a:rPr lang="en-CA" sz="1400">
                <a:latin typeface="Arial" panose="020B0604020202020204" pitchFamily="34" charset="0"/>
                <a:cs typeface="Arial" panose="020B0604020202020204" pitchFamily="34" charset="0"/>
              </a:rPr>
              <a:t>How international students manage their social, psychological, and scholarly challenges as they transition to higher education (in Quebec)</a:t>
            </a:r>
          </a:p>
          <a:p>
            <a:endParaRPr lang="en-CA" sz="1400">
              <a:latin typeface="Arial" panose="020B0604020202020204" pitchFamily="34" charset="0"/>
              <a:cs typeface="Arial" panose="020B0604020202020204" pitchFamily="34" charset="0"/>
            </a:endParaRPr>
          </a:p>
          <a:p>
            <a:r>
              <a:rPr lang="en-CA" sz="1000">
                <a:latin typeface="Arial" panose="020B0604020202020204" pitchFamily="34" charset="0"/>
                <a:cs typeface="Arial" panose="020B0604020202020204" pitchFamily="34" charset="0"/>
              </a:rPr>
              <a:t>Anderson, J. R., Guan, Y., &amp; Koc, Y. J. I. J. o. I. R. (2016). The academic adjustment scale: Measuring the adjustment of permanent resident or sojourner students.</a:t>
            </a:r>
            <a:r>
              <a:rPr lang="en-CA" sz="1000" i="1">
                <a:latin typeface="Arial" panose="020B0604020202020204" pitchFamily="34" charset="0"/>
                <a:cs typeface="Arial" panose="020B0604020202020204" pitchFamily="34" charset="0"/>
              </a:rPr>
              <a:t> 54</a:t>
            </a:r>
            <a:r>
              <a:rPr lang="en-CA" sz="1000">
                <a:latin typeface="Arial" panose="020B0604020202020204" pitchFamily="34" charset="0"/>
                <a:cs typeface="Arial" panose="020B0604020202020204" pitchFamily="34" charset="0"/>
              </a:rPr>
              <a:t>, 68-76.</a:t>
            </a:r>
          </a:p>
          <a:p>
            <a:endParaRPr lang="en-CA">
              <a:latin typeface="Arial" panose="020B0604020202020204" pitchFamily="34" charset="0"/>
              <a:cs typeface="Arial" panose="020B0604020202020204" pitchFamily="34" charset="0"/>
            </a:endParaRPr>
          </a:p>
          <a:p>
            <a:r>
              <a:rPr lang="en-CA" sz="1400" b="1">
                <a:latin typeface="Arial" panose="020B0604020202020204" pitchFamily="34" charset="0"/>
                <a:cs typeface="Arial" panose="020B0604020202020204" pitchFamily="34" charset="0"/>
              </a:rPr>
              <a:t>Academic Resilience</a:t>
            </a:r>
            <a:endParaRPr lang="en-CA" sz="1400">
              <a:latin typeface="Arial" panose="020B0604020202020204" pitchFamily="34" charset="0"/>
              <a:cs typeface="Arial" panose="020B0604020202020204" pitchFamily="34" charset="0"/>
            </a:endParaRPr>
          </a:p>
          <a:p>
            <a:r>
              <a:rPr lang="en-CA" sz="1400">
                <a:latin typeface="Arial" panose="020B0604020202020204" pitchFamily="34" charset="0"/>
                <a:cs typeface="Arial" panose="020B0604020202020204" pitchFamily="34" charset="0"/>
              </a:rPr>
              <a:t>Capacity for dealing with challenges and adversities encountered during an educational path and context.</a:t>
            </a:r>
          </a:p>
          <a:p>
            <a:endParaRPr lang="en-CA" sz="1400">
              <a:latin typeface="Arial" panose="020B0604020202020204" pitchFamily="34" charset="0"/>
              <a:cs typeface="Arial" panose="020B0604020202020204" pitchFamily="34" charset="0"/>
            </a:endParaRPr>
          </a:p>
          <a:p>
            <a:r>
              <a:rPr lang="en-CA" sz="1000">
                <a:latin typeface="Arial" panose="020B0604020202020204" pitchFamily="34" charset="0"/>
                <a:cs typeface="Arial" panose="020B0604020202020204" pitchFamily="34" charset="0"/>
              </a:rPr>
              <a:t>Cassidy, S. (2016). The Academic Resilience Scale (ARS-30): A New Multidimensional Construct Measure [Original Research].</a:t>
            </a:r>
            <a:r>
              <a:rPr lang="en-CA" sz="1000" i="1">
                <a:latin typeface="Arial" panose="020B0604020202020204" pitchFamily="34" charset="0"/>
                <a:cs typeface="Arial" panose="020B0604020202020204" pitchFamily="34" charset="0"/>
              </a:rPr>
              <a:t> 7</a:t>
            </a:r>
            <a:r>
              <a:rPr lang="en-CA" sz="1000">
                <a:latin typeface="Arial" panose="020B0604020202020204" pitchFamily="34" charset="0"/>
                <a:cs typeface="Arial" panose="020B0604020202020204" pitchFamily="34" charset="0"/>
              </a:rPr>
              <a:t>(1787). https://doi.org/10.3389/fpsyg.2016.01787 </a:t>
            </a:r>
          </a:p>
          <a:p>
            <a:endParaRPr lang="en-CA" b="1">
              <a:latin typeface="Arial" panose="020B0604020202020204" pitchFamily="34" charset="0"/>
              <a:cs typeface="Arial" panose="020B0604020202020204" pitchFamily="34" charset="0"/>
            </a:endParaRPr>
          </a:p>
          <a:p>
            <a:r>
              <a:rPr lang="en-CA" sz="1400" b="1">
                <a:latin typeface="Arial" panose="020B0604020202020204" pitchFamily="34" charset="0"/>
                <a:cs typeface="Arial" panose="020B0604020202020204" pitchFamily="34" charset="0"/>
              </a:rPr>
              <a:t>Acculturation (adaptation, social distance, orientation of change)</a:t>
            </a:r>
            <a:endParaRPr lang="en-CA" sz="1400">
              <a:latin typeface="Arial" panose="020B0604020202020204" pitchFamily="34" charset="0"/>
              <a:cs typeface="Arial" panose="020B0604020202020204" pitchFamily="34" charset="0"/>
            </a:endParaRPr>
          </a:p>
          <a:p>
            <a:r>
              <a:rPr lang="en-CA" sz="1400">
                <a:latin typeface="Arial" panose="020B0604020202020204" pitchFamily="34" charset="0"/>
                <a:cs typeface="Arial" panose="020B0604020202020204" pitchFamily="34" charset="0"/>
              </a:rPr>
              <a:t>Dynamic process of adaption to a cultural context different from the one he or she has been socialized.  </a:t>
            </a:r>
          </a:p>
          <a:p>
            <a:endParaRPr lang="en-CA" sz="1400">
              <a:latin typeface="Arial" panose="020B0604020202020204" pitchFamily="34" charset="0"/>
              <a:cs typeface="Arial" panose="020B0604020202020204" pitchFamily="34" charset="0"/>
            </a:endParaRPr>
          </a:p>
          <a:p>
            <a:r>
              <a:rPr lang="en-CA" sz="1000">
                <a:latin typeface="Arial" panose="020B0604020202020204" pitchFamily="34" charset="0"/>
                <a:cs typeface="Arial" panose="020B0604020202020204" pitchFamily="34" charset="0"/>
              </a:rPr>
              <a:t>Testa, S., Doucerain, M. M., Miglietta, A., Jurcik, T., Ryder, A. G., &amp; Gattino, S. J. I. J. o. I. R. (2019). The Vancouver Index of Acculturation (VIA): New evidence on dimensionality and measurement invariance across two cultural settings.</a:t>
            </a:r>
            <a:r>
              <a:rPr lang="en-CA" sz="1000" i="1">
                <a:latin typeface="Arial" panose="020B0604020202020204" pitchFamily="34" charset="0"/>
                <a:cs typeface="Arial" panose="020B0604020202020204" pitchFamily="34" charset="0"/>
              </a:rPr>
              <a:t> 71</a:t>
            </a:r>
            <a:r>
              <a:rPr lang="en-CA" sz="1000">
                <a:latin typeface="Arial" panose="020B0604020202020204" pitchFamily="34" charset="0"/>
                <a:cs typeface="Arial" panose="020B0604020202020204" pitchFamily="34" charset="0"/>
              </a:rPr>
              <a:t>, 60-71</a:t>
            </a:r>
            <a:r>
              <a:rPr lang="en-CA" sz="1200">
                <a:latin typeface="Arial" panose="020B0604020202020204" pitchFamily="34" charset="0"/>
                <a:cs typeface="Arial" panose="020B0604020202020204" pitchFamily="34" charset="0"/>
              </a:rPr>
              <a:t>. </a:t>
            </a:r>
          </a:p>
          <a:p>
            <a:endParaRPr lang="en-CA">
              <a:latin typeface="Arial" panose="020B0604020202020204" pitchFamily="34" charset="0"/>
              <a:cs typeface="Arial" panose="020B0604020202020204" pitchFamily="34" charset="0"/>
            </a:endParaRPr>
          </a:p>
          <a:p>
            <a:r>
              <a:rPr lang="en-CA" sz="1400" b="1">
                <a:latin typeface="Arial" panose="020B0604020202020204" pitchFamily="34" charset="0"/>
                <a:cs typeface="Arial" panose="020B0604020202020204" pitchFamily="34" charset="0"/>
              </a:rPr>
              <a:t>Self-efficacy Beliefs</a:t>
            </a:r>
            <a:endParaRPr lang="en-CA" sz="1400">
              <a:latin typeface="Arial" panose="020B0604020202020204" pitchFamily="34" charset="0"/>
              <a:cs typeface="Arial" panose="020B0604020202020204" pitchFamily="34" charset="0"/>
            </a:endParaRPr>
          </a:p>
          <a:p>
            <a:r>
              <a:rPr lang="en-CA" sz="1400">
                <a:latin typeface="Arial" panose="020B0604020202020204" pitchFamily="34" charset="0"/>
                <a:cs typeface="Arial" panose="020B0604020202020204" pitchFamily="34" charset="0"/>
              </a:rPr>
              <a:t>Beliefs in his or her capacity to execute behaviors necessary to produce specific performance attainments</a:t>
            </a:r>
          </a:p>
          <a:p>
            <a:endParaRPr lang="en-CA" sz="1400">
              <a:latin typeface="Arial" panose="020B0604020202020204" pitchFamily="34" charset="0"/>
              <a:cs typeface="Arial" panose="020B0604020202020204" pitchFamily="34" charset="0"/>
            </a:endParaRPr>
          </a:p>
          <a:p>
            <a:r>
              <a:rPr lang="en-CA" sz="1000">
                <a:latin typeface="Arial" panose="020B0604020202020204" pitchFamily="34" charset="0"/>
                <a:cs typeface="Arial" panose="020B0604020202020204" pitchFamily="34" charset="0"/>
              </a:rPr>
              <a:t>Bandura, A. (1977). Self-efficacy: Toward a unifying theory of behavioral change. </a:t>
            </a:r>
            <a:r>
              <a:rPr lang="en-CA" sz="1000" i="1">
                <a:latin typeface="Arial" panose="020B0604020202020204" pitchFamily="34" charset="0"/>
                <a:cs typeface="Arial" panose="020B0604020202020204" pitchFamily="34" charset="0"/>
              </a:rPr>
              <a:t>Psychological Review</a:t>
            </a:r>
            <a:r>
              <a:rPr lang="en-CA" sz="1000">
                <a:latin typeface="Arial" panose="020B0604020202020204" pitchFamily="34" charset="0"/>
                <a:cs typeface="Arial" panose="020B0604020202020204" pitchFamily="34" charset="0"/>
              </a:rPr>
              <a:t>,</a:t>
            </a:r>
            <a:r>
              <a:rPr lang="en-CA" sz="1000" i="1">
                <a:latin typeface="Arial" panose="020B0604020202020204" pitchFamily="34" charset="0"/>
                <a:cs typeface="Arial" panose="020B0604020202020204" pitchFamily="34" charset="0"/>
              </a:rPr>
              <a:t> 84</a:t>
            </a:r>
            <a:r>
              <a:rPr lang="en-CA" sz="1000">
                <a:latin typeface="Arial" panose="020B0604020202020204" pitchFamily="34" charset="0"/>
                <a:cs typeface="Arial" panose="020B0604020202020204" pitchFamily="34" charset="0"/>
              </a:rPr>
              <a:t>(2), 191-215. https://doi.org/10.1037/0033-295X.84.2.191 </a:t>
            </a:r>
            <a:endParaRPr lang="en-CA" sz="1000"/>
          </a:p>
        </p:txBody>
      </p:sp>
      <p:graphicFrame>
        <p:nvGraphicFramePr>
          <p:cNvPr id="25" name="Tableau 24">
            <a:extLst>
              <a:ext uri="{FF2B5EF4-FFF2-40B4-BE49-F238E27FC236}">
                <a16:creationId xmlns:a16="http://schemas.microsoft.com/office/drawing/2014/main" id="{67C25758-7343-1043-8092-2A0988B47FF7}"/>
              </a:ext>
            </a:extLst>
          </p:cNvPr>
          <p:cNvGraphicFramePr>
            <a:graphicFrameLocks noGrp="1"/>
          </p:cNvGraphicFramePr>
          <p:nvPr>
            <p:extLst>
              <p:ext uri="{D42A27DB-BD31-4B8C-83A1-F6EECF244321}">
                <p14:modId xmlns:p14="http://schemas.microsoft.com/office/powerpoint/2010/main" val="2585525258"/>
              </p:ext>
            </p:extLst>
          </p:nvPr>
        </p:nvGraphicFramePr>
        <p:xfrm>
          <a:off x="6047893" y="24583061"/>
          <a:ext cx="6604202" cy="7116506"/>
        </p:xfrm>
        <a:graphic>
          <a:graphicData uri="http://schemas.openxmlformats.org/drawingml/2006/table">
            <a:tbl>
              <a:tblPr>
                <a:tableStyleId>{5C22544A-7EE6-4342-B048-85BDC9FD1C3A}</a:tableStyleId>
              </a:tblPr>
              <a:tblGrid>
                <a:gridCol w="3180494">
                  <a:extLst>
                    <a:ext uri="{9D8B030D-6E8A-4147-A177-3AD203B41FA5}">
                      <a16:colId xmlns:a16="http://schemas.microsoft.com/office/drawing/2014/main" val="2055853737"/>
                    </a:ext>
                  </a:extLst>
                </a:gridCol>
                <a:gridCol w="1711854">
                  <a:extLst>
                    <a:ext uri="{9D8B030D-6E8A-4147-A177-3AD203B41FA5}">
                      <a16:colId xmlns:a16="http://schemas.microsoft.com/office/drawing/2014/main" val="3402335209"/>
                    </a:ext>
                  </a:extLst>
                </a:gridCol>
                <a:gridCol w="1711854">
                  <a:extLst>
                    <a:ext uri="{9D8B030D-6E8A-4147-A177-3AD203B41FA5}">
                      <a16:colId xmlns:a16="http://schemas.microsoft.com/office/drawing/2014/main" val="937486338"/>
                    </a:ext>
                  </a:extLst>
                </a:gridCol>
              </a:tblGrid>
              <a:tr h="556315">
                <a:tc gridSpan="3">
                  <a:txBody>
                    <a:bodyPr/>
                    <a:lstStyle/>
                    <a:p>
                      <a:pPr algn="l" fontAlgn="b"/>
                      <a:r>
                        <a:rPr lang="en-CA" sz="1800" b="1" u="none" strike="noStrike" noProof="0">
                          <a:effectLst/>
                          <a:latin typeface="Arial" panose="020B0604020202020204" pitchFamily="34" charset="0"/>
                          <a:cs typeface="Arial" panose="020B0604020202020204" pitchFamily="34" charset="0"/>
                        </a:rPr>
                        <a:t>Differential in Students’ Characteristics Between Programs</a:t>
                      </a:r>
                    </a:p>
                  </a:txBody>
                  <a:tcPr marL="8389" marR="8389" marT="8389" marB="0" anchor="b">
                    <a:noFill/>
                  </a:tcPr>
                </a:tc>
                <a:tc hMerge="1">
                  <a:txBody>
                    <a:bodyPr/>
                    <a:lstStyle/>
                    <a:p>
                      <a:pPr algn="l" fontAlgn="b"/>
                      <a:endParaRPr lang="fr-CA" sz="1100" b="0" i="0" u="none" strike="noStrike" dirty="0">
                        <a:solidFill>
                          <a:srgbClr val="000000"/>
                        </a:solidFill>
                        <a:effectLst/>
                        <a:latin typeface="Arial" panose="020B0604020202020204" pitchFamily="34" charset="0"/>
                        <a:cs typeface="Arial" panose="020B0604020202020204" pitchFamily="34" charset="0"/>
                      </a:endParaRPr>
                    </a:p>
                  </a:txBody>
                  <a:tcPr marL="8389" marR="8389" marT="8389" marB="0" anchor="b">
                    <a:solidFill>
                      <a:srgbClr val="E5F0F8"/>
                    </a:solidFill>
                  </a:tcPr>
                </a:tc>
                <a:tc hMerge="1">
                  <a:txBody>
                    <a:bodyPr/>
                    <a:lstStyle/>
                    <a:p>
                      <a:pPr algn="l" fontAlgn="b"/>
                      <a:endParaRPr lang="fr-CA" sz="1100" b="0" i="0" u="none" strike="noStrike" dirty="0">
                        <a:solidFill>
                          <a:srgbClr val="000000"/>
                        </a:solidFill>
                        <a:effectLst/>
                        <a:latin typeface="Arial" panose="020B0604020202020204" pitchFamily="34" charset="0"/>
                        <a:cs typeface="Arial" panose="020B0604020202020204" pitchFamily="34" charset="0"/>
                      </a:endParaRPr>
                    </a:p>
                  </a:txBody>
                  <a:tcPr marL="8389" marR="8389" marT="8389" marB="0" anchor="b">
                    <a:solidFill>
                      <a:srgbClr val="E5F0F8"/>
                    </a:solidFill>
                  </a:tcPr>
                </a:tc>
                <a:extLst>
                  <a:ext uri="{0D108BD9-81ED-4DB2-BD59-A6C34878D82A}">
                    <a16:rowId xmlns:a16="http://schemas.microsoft.com/office/drawing/2014/main" val="3630161395"/>
                  </a:ext>
                </a:extLst>
              </a:tr>
              <a:tr h="221465">
                <a:tc>
                  <a:txBody>
                    <a:bodyPr/>
                    <a:lstStyle/>
                    <a:p>
                      <a:pPr algn="l" fontAlgn="b"/>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b="1" u="none" strike="noStrike" noProof="0">
                          <a:effectLst/>
                          <a:latin typeface="Arial" panose="020B0604020202020204" pitchFamily="34" charset="0"/>
                          <a:cs typeface="Arial" panose="020B0604020202020204" pitchFamily="34" charset="0"/>
                        </a:rPr>
                        <a:t>Pharm. D.</a:t>
                      </a:r>
                      <a:endParaRPr lang="en-CA" sz="1400" b="1"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b="1" i="0" u="none" strike="noStrike" noProof="0">
                          <a:solidFill>
                            <a:srgbClr val="000000"/>
                          </a:solidFill>
                          <a:effectLst/>
                          <a:latin typeface="Arial" panose="020B0604020202020204" pitchFamily="34" charset="0"/>
                          <a:cs typeface="Arial" panose="020B0604020202020204" pitchFamily="34" charset="0"/>
                        </a:rPr>
                        <a:t>IPGP</a:t>
                      </a:r>
                    </a:p>
                  </a:txBody>
                  <a:tcPr marL="8389" marR="8389" marT="8389" marB="0" anchor="b">
                    <a:noFill/>
                  </a:tcPr>
                </a:tc>
                <a:extLst>
                  <a:ext uri="{0D108BD9-81ED-4DB2-BD59-A6C34878D82A}">
                    <a16:rowId xmlns:a16="http://schemas.microsoft.com/office/drawing/2014/main" val="2813810553"/>
                  </a:ext>
                </a:extLst>
              </a:tr>
              <a:tr h="221465">
                <a:tc>
                  <a:txBody>
                    <a:bodyPr/>
                    <a:lstStyle/>
                    <a:p>
                      <a:pPr algn="l" fontAlgn="b"/>
                      <a:r>
                        <a:rPr lang="en-CA" sz="1400" b="1" u="none" strike="noStrike" noProof="0">
                          <a:effectLst/>
                          <a:latin typeface="Arial" panose="020B0604020202020204" pitchFamily="34" charset="0"/>
                          <a:cs typeface="Arial" panose="020B0604020202020204" pitchFamily="34" charset="0"/>
                        </a:rPr>
                        <a:t>Age (Average)</a:t>
                      </a:r>
                      <a:endParaRPr lang="en-CA" sz="1400" b="1"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20-25</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&gt;25 </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extLst>
                  <a:ext uri="{0D108BD9-81ED-4DB2-BD59-A6C34878D82A}">
                    <a16:rowId xmlns:a16="http://schemas.microsoft.com/office/drawing/2014/main" val="2673294349"/>
                  </a:ext>
                </a:extLst>
              </a:tr>
              <a:tr h="221465">
                <a:tc>
                  <a:txBody>
                    <a:bodyPr/>
                    <a:lstStyle/>
                    <a:p>
                      <a:pPr algn="l" fontAlgn="b"/>
                      <a:r>
                        <a:rPr lang="en-CA" sz="1400" b="1" u="none" strike="noStrike" noProof="0">
                          <a:effectLst/>
                          <a:latin typeface="Arial" panose="020B0604020202020204" pitchFamily="34" charset="0"/>
                          <a:cs typeface="Arial" panose="020B0604020202020204" pitchFamily="34" charset="0"/>
                        </a:rPr>
                        <a:t>Cultural Diversity Background</a:t>
                      </a:r>
                      <a:endParaRPr lang="en-CA" sz="1400" b="1"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Partial</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b="0" i="0" u="none" strike="noStrike" noProof="0">
                          <a:solidFill>
                            <a:srgbClr val="000000"/>
                          </a:solidFill>
                          <a:effectLst/>
                          <a:latin typeface="Arial" panose="020B0604020202020204" pitchFamily="34" charset="0"/>
                          <a:cs typeface="Arial" panose="020B0604020202020204" pitchFamily="34" charset="0"/>
                        </a:rPr>
                        <a:t>All</a:t>
                      </a:r>
                    </a:p>
                  </a:txBody>
                  <a:tcPr marL="8389" marR="8389" marT="8389" marB="0" anchor="b">
                    <a:noFill/>
                  </a:tcPr>
                </a:tc>
                <a:extLst>
                  <a:ext uri="{0D108BD9-81ED-4DB2-BD59-A6C34878D82A}">
                    <a16:rowId xmlns:a16="http://schemas.microsoft.com/office/drawing/2014/main" val="449405125"/>
                  </a:ext>
                </a:extLst>
              </a:tr>
              <a:tr h="221465">
                <a:tc>
                  <a:txBody>
                    <a:bodyPr/>
                    <a:lstStyle/>
                    <a:p>
                      <a:pPr algn="l" fontAlgn="b"/>
                      <a:r>
                        <a:rPr lang="en-CA" sz="1400" b="1" u="none" strike="noStrike" noProof="0">
                          <a:effectLst/>
                          <a:latin typeface="Arial" panose="020B0604020202020204" pitchFamily="34" charset="0"/>
                          <a:cs typeface="Arial" panose="020B0604020202020204" pitchFamily="34" charset="0"/>
                        </a:rPr>
                        <a:t>Dependants</a:t>
                      </a:r>
                      <a:endParaRPr lang="en-CA" sz="1400" b="1"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Rare</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Common</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extLst>
                  <a:ext uri="{0D108BD9-81ED-4DB2-BD59-A6C34878D82A}">
                    <a16:rowId xmlns:a16="http://schemas.microsoft.com/office/drawing/2014/main" val="2581503986"/>
                  </a:ext>
                </a:extLst>
              </a:tr>
              <a:tr h="221465">
                <a:tc>
                  <a:txBody>
                    <a:bodyPr/>
                    <a:lstStyle/>
                    <a:p>
                      <a:pPr algn="l" fontAlgn="b"/>
                      <a:r>
                        <a:rPr lang="en-CA" sz="1400" b="1" u="none" strike="noStrike" noProof="0">
                          <a:effectLst/>
                          <a:latin typeface="Arial" panose="020B0604020202020204" pitchFamily="34" charset="0"/>
                          <a:cs typeface="Arial" panose="020B0604020202020204" pitchFamily="34" charset="0"/>
                        </a:rPr>
                        <a:t>Family or Social support</a:t>
                      </a: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Most</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Unknown</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extLst>
                  <a:ext uri="{0D108BD9-81ED-4DB2-BD59-A6C34878D82A}">
                    <a16:rowId xmlns:a16="http://schemas.microsoft.com/office/drawing/2014/main" val="4136722717"/>
                  </a:ext>
                </a:extLst>
              </a:tr>
              <a:tr h="434551">
                <a:tc>
                  <a:txBody>
                    <a:bodyPr/>
                    <a:lstStyle/>
                    <a:p>
                      <a:pPr algn="l" fontAlgn="b"/>
                      <a:r>
                        <a:rPr lang="en-CA" sz="1400" b="1" u="none" strike="noStrike" noProof="0">
                          <a:effectLst/>
                          <a:latin typeface="Arial" panose="020B0604020202020204" pitchFamily="34" charset="0"/>
                          <a:cs typeface="Arial" panose="020B0604020202020204" pitchFamily="34" charset="0"/>
                        </a:rPr>
                        <a:t>Stakes of Studying Pharmacy</a:t>
                      </a: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Moderate to High</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Very High, Fundamental</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extLst>
                  <a:ext uri="{0D108BD9-81ED-4DB2-BD59-A6C34878D82A}">
                    <a16:rowId xmlns:a16="http://schemas.microsoft.com/office/drawing/2014/main" val="1392416169"/>
                  </a:ext>
                </a:extLst>
              </a:tr>
              <a:tr h="221465">
                <a:tc>
                  <a:txBody>
                    <a:bodyPr/>
                    <a:lstStyle/>
                    <a:p>
                      <a:pPr algn="l" fontAlgn="b"/>
                      <a:r>
                        <a:rPr lang="en-CA" sz="1400" b="1" u="none" strike="noStrike" noProof="0">
                          <a:effectLst/>
                          <a:latin typeface="Arial" panose="020B0604020202020204" pitchFamily="34" charset="0"/>
                          <a:cs typeface="Arial" panose="020B0604020202020204" pitchFamily="34" charset="0"/>
                        </a:rPr>
                        <a:t>Socialization</a:t>
                      </a:r>
                      <a:endParaRPr lang="en-CA" sz="1400" b="1"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Must, Essential</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b="0" i="0" u="none" strike="noStrike" noProof="0">
                          <a:solidFill>
                            <a:srgbClr val="000000"/>
                          </a:solidFill>
                          <a:effectLst/>
                          <a:latin typeface="Arial" panose="020B0604020202020204" pitchFamily="34" charset="0"/>
                          <a:cs typeface="Arial" panose="020B0604020202020204" pitchFamily="34" charset="0"/>
                        </a:rPr>
                        <a:t>Basic Need</a:t>
                      </a:r>
                    </a:p>
                  </a:txBody>
                  <a:tcPr marL="8389" marR="8389" marT="8389" marB="0" anchor="b">
                    <a:noFill/>
                  </a:tcPr>
                </a:tc>
                <a:extLst>
                  <a:ext uri="{0D108BD9-81ED-4DB2-BD59-A6C34878D82A}">
                    <a16:rowId xmlns:a16="http://schemas.microsoft.com/office/drawing/2014/main" val="626730977"/>
                  </a:ext>
                </a:extLst>
              </a:tr>
              <a:tr h="434551">
                <a:tc>
                  <a:txBody>
                    <a:bodyPr/>
                    <a:lstStyle/>
                    <a:p>
                      <a:pPr algn="l" fontAlgn="b"/>
                      <a:r>
                        <a:rPr lang="en-CA" sz="1400" b="1" u="none" strike="noStrike" noProof="0">
                          <a:effectLst/>
                          <a:latin typeface="Arial" panose="020B0604020202020204" pitchFamily="34" charset="0"/>
                          <a:cs typeface="Arial" panose="020B0604020202020204" pitchFamily="34" charset="0"/>
                        </a:rPr>
                        <a:t>French Skills</a:t>
                      </a:r>
                      <a:endParaRPr lang="en-CA" sz="1400" b="1"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b="0" i="0" u="none" strike="noStrike" noProof="0">
                          <a:solidFill>
                            <a:srgbClr val="000000"/>
                          </a:solidFill>
                          <a:effectLst/>
                          <a:latin typeface="Arial" panose="020B0604020202020204" pitchFamily="34" charset="0"/>
                          <a:cs typeface="Arial" panose="020B0604020202020204" pitchFamily="34" charset="0"/>
                        </a:rPr>
                        <a:t>From Schooling</a:t>
                      </a: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According to country of origin</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extLst>
                  <a:ext uri="{0D108BD9-81ED-4DB2-BD59-A6C34878D82A}">
                    <a16:rowId xmlns:a16="http://schemas.microsoft.com/office/drawing/2014/main" val="2225109421"/>
                  </a:ext>
                </a:extLst>
              </a:tr>
              <a:tr h="647638">
                <a:tc>
                  <a:txBody>
                    <a:bodyPr/>
                    <a:lstStyle/>
                    <a:p>
                      <a:pPr algn="l" fontAlgn="b"/>
                      <a:r>
                        <a:rPr lang="en-CA" sz="1400" b="1" u="none" strike="noStrike" noProof="0">
                          <a:effectLst/>
                          <a:latin typeface="Arial" panose="020B0604020202020204" pitchFamily="34" charset="0"/>
                          <a:cs typeface="Arial" panose="020B0604020202020204" pitchFamily="34" charset="0"/>
                        </a:rPr>
                        <a:t>English Skills</a:t>
                      </a:r>
                      <a:endParaRPr lang="en-CA" sz="1400" b="1"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Variable (for some mother tongue)</a:t>
                      </a: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According to education and previous work</a:t>
                      </a:r>
                    </a:p>
                  </a:txBody>
                  <a:tcPr marL="8389" marR="8389" marT="8389" marB="0" anchor="b">
                    <a:noFill/>
                  </a:tcPr>
                </a:tc>
                <a:extLst>
                  <a:ext uri="{0D108BD9-81ED-4DB2-BD59-A6C34878D82A}">
                    <a16:rowId xmlns:a16="http://schemas.microsoft.com/office/drawing/2014/main" val="618347290"/>
                  </a:ext>
                </a:extLst>
              </a:tr>
              <a:tr h="434551">
                <a:tc>
                  <a:txBody>
                    <a:bodyPr/>
                    <a:lstStyle/>
                    <a:p>
                      <a:pPr algn="l" fontAlgn="b"/>
                      <a:r>
                        <a:rPr lang="en-CA" sz="1400" b="1" u="none" strike="noStrike" noProof="0">
                          <a:effectLst/>
                          <a:latin typeface="Arial" panose="020B0604020202020204" pitchFamily="34" charset="0"/>
                          <a:cs typeface="Arial" panose="020B0604020202020204" pitchFamily="34" charset="0"/>
                        </a:rPr>
                        <a:t>Proficiency in other langages</a:t>
                      </a: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According to personal history</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According to personal history</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extLst>
                  <a:ext uri="{0D108BD9-81ED-4DB2-BD59-A6C34878D82A}">
                    <a16:rowId xmlns:a16="http://schemas.microsoft.com/office/drawing/2014/main" val="2531497489"/>
                  </a:ext>
                </a:extLst>
              </a:tr>
              <a:tr h="221465">
                <a:tc>
                  <a:txBody>
                    <a:bodyPr/>
                    <a:lstStyle/>
                    <a:p>
                      <a:pPr algn="l" fontAlgn="b"/>
                      <a:r>
                        <a:rPr lang="en-CA" sz="1400" b="1" u="none" strike="noStrike" noProof="0">
                          <a:effectLst/>
                          <a:latin typeface="Arial" panose="020B0604020202020204" pitchFamily="34" charset="0"/>
                          <a:cs typeface="Arial" panose="020B0604020202020204" pitchFamily="34" charset="0"/>
                        </a:rPr>
                        <a:t>Digital Literacy</a:t>
                      </a: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Moderate to High</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Low to Moderate</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extLst>
                  <a:ext uri="{0D108BD9-81ED-4DB2-BD59-A6C34878D82A}">
                    <a16:rowId xmlns:a16="http://schemas.microsoft.com/office/drawing/2014/main" val="2670762482"/>
                  </a:ext>
                </a:extLst>
              </a:tr>
              <a:tr h="434551">
                <a:tc>
                  <a:txBody>
                    <a:bodyPr/>
                    <a:lstStyle/>
                    <a:p>
                      <a:pPr algn="l" fontAlgn="b"/>
                      <a:r>
                        <a:rPr lang="en-CA" sz="1400" b="1" u="none" strike="noStrike" noProof="0">
                          <a:effectLst/>
                          <a:latin typeface="Arial" panose="020B0604020202020204" pitchFamily="34" charset="0"/>
                          <a:cs typeface="Arial" panose="020B0604020202020204" pitchFamily="34" charset="0"/>
                        </a:rPr>
                        <a:t>Elapse Time Since Last Schooling</a:t>
                      </a:r>
                      <a:endParaRPr lang="en-CA" sz="1400" b="1"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Short</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Moderate to Important</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extLst>
                  <a:ext uri="{0D108BD9-81ED-4DB2-BD59-A6C34878D82A}">
                    <a16:rowId xmlns:a16="http://schemas.microsoft.com/office/drawing/2014/main" val="4077515597"/>
                  </a:ext>
                </a:extLst>
              </a:tr>
              <a:tr h="434551">
                <a:tc>
                  <a:txBody>
                    <a:bodyPr/>
                    <a:lstStyle/>
                    <a:p>
                      <a:pPr algn="l" fontAlgn="b"/>
                      <a:r>
                        <a:rPr lang="en-CA" sz="1400" b="1" u="none" strike="noStrike" noProof="0">
                          <a:effectLst/>
                          <a:latin typeface="Arial" panose="020B0604020202020204" pitchFamily="34" charset="0"/>
                          <a:cs typeface="Arial" panose="020B0604020202020204" pitchFamily="34" charset="0"/>
                        </a:rPr>
                        <a:t>Quebec Educational System Experience</a:t>
                      </a:r>
                    </a:p>
                  </a:txBody>
                  <a:tcPr marL="8389" marR="8389" marT="8389" marB="0" anchor="b">
                    <a:noFill/>
                  </a:tcPr>
                </a:tc>
                <a:tc>
                  <a:txBody>
                    <a:bodyPr/>
                    <a:lstStyle/>
                    <a:p>
                      <a:pPr algn="l" fontAlgn="b"/>
                      <a:r>
                        <a:rPr lang="en-CA" sz="1400" b="0" i="0" u="none" strike="noStrike" noProof="0">
                          <a:solidFill>
                            <a:srgbClr val="000000"/>
                          </a:solidFill>
                          <a:effectLst/>
                          <a:latin typeface="Arial" panose="020B0604020202020204" pitchFamily="34" charset="0"/>
                          <a:cs typeface="Arial" panose="020B0604020202020204" pitchFamily="34" charset="0"/>
                        </a:rPr>
                        <a:t>All</a:t>
                      </a: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None</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extLst>
                  <a:ext uri="{0D108BD9-81ED-4DB2-BD59-A6C34878D82A}">
                    <a16:rowId xmlns:a16="http://schemas.microsoft.com/office/drawing/2014/main" val="2576835308"/>
                  </a:ext>
                </a:extLst>
              </a:tr>
              <a:tr h="221465">
                <a:tc>
                  <a:txBody>
                    <a:bodyPr/>
                    <a:lstStyle/>
                    <a:p>
                      <a:pPr algn="l" fontAlgn="b"/>
                      <a:r>
                        <a:rPr lang="en-CA" sz="1400" b="1" u="none" strike="noStrike" noProof="0">
                          <a:effectLst/>
                          <a:latin typeface="Arial" panose="020B0604020202020204" pitchFamily="34" charset="0"/>
                          <a:cs typeface="Arial" panose="020B0604020202020204" pitchFamily="34" charset="0"/>
                        </a:rPr>
                        <a:t>Higher Education Experience</a:t>
                      </a:r>
                      <a:endParaRPr lang="en-CA" sz="1400" b="1"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50%</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All</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extLst>
                  <a:ext uri="{0D108BD9-81ED-4DB2-BD59-A6C34878D82A}">
                    <a16:rowId xmlns:a16="http://schemas.microsoft.com/office/drawing/2014/main" val="1965579044"/>
                  </a:ext>
                </a:extLst>
              </a:tr>
              <a:tr h="434551">
                <a:tc>
                  <a:txBody>
                    <a:bodyPr/>
                    <a:lstStyle/>
                    <a:p>
                      <a:pPr algn="l" fontAlgn="b"/>
                      <a:r>
                        <a:rPr lang="en-CA" sz="1400" b="1" u="none" strike="noStrike" noProof="0">
                          <a:effectLst/>
                          <a:latin typeface="Arial" panose="020B0604020202020204" pitchFamily="34" charset="0"/>
                          <a:cs typeface="Arial" panose="020B0604020202020204" pitchFamily="34" charset="0"/>
                        </a:rPr>
                        <a:t>Higher Education Experience in Quebec</a:t>
                      </a:r>
                      <a:endParaRPr lang="en-CA" sz="1400" b="1"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50%</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Limited to None</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extLst>
                  <a:ext uri="{0D108BD9-81ED-4DB2-BD59-A6C34878D82A}">
                    <a16:rowId xmlns:a16="http://schemas.microsoft.com/office/drawing/2014/main" val="3560908971"/>
                  </a:ext>
                </a:extLst>
              </a:tr>
              <a:tr h="221465">
                <a:tc>
                  <a:txBody>
                    <a:bodyPr/>
                    <a:lstStyle/>
                    <a:p>
                      <a:pPr algn="l" fontAlgn="b"/>
                      <a:r>
                        <a:rPr lang="en-CA" sz="1400" b="1" u="none" strike="noStrike" noProof="0">
                          <a:effectLst/>
                          <a:latin typeface="Arial" panose="020B0604020202020204" pitchFamily="34" charset="0"/>
                          <a:cs typeface="Arial" panose="020B0604020202020204" pitchFamily="34" charset="0"/>
                        </a:rPr>
                        <a:t>Working Experience</a:t>
                      </a:r>
                      <a:endParaRPr lang="en-CA" sz="1400" b="1"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Variable</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All</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extLst>
                  <a:ext uri="{0D108BD9-81ED-4DB2-BD59-A6C34878D82A}">
                    <a16:rowId xmlns:a16="http://schemas.microsoft.com/office/drawing/2014/main" val="3061296013"/>
                  </a:ext>
                </a:extLst>
              </a:tr>
              <a:tr h="221465">
                <a:tc>
                  <a:txBody>
                    <a:bodyPr/>
                    <a:lstStyle/>
                    <a:p>
                      <a:pPr algn="l" fontAlgn="b"/>
                      <a:r>
                        <a:rPr lang="en-CA" sz="1400" b="1" u="none" strike="noStrike" noProof="0">
                          <a:effectLst/>
                          <a:latin typeface="Arial" panose="020B0604020202020204" pitchFamily="34" charset="0"/>
                          <a:cs typeface="Arial" panose="020B0604020202020204" pitchFamily="34" charset="0"/>
                        </a:rPr>
                        <a:t>Working Experience in Quebec</a:t>
                      </a:r>
                      <a:endParaRPr lang="en-CA" sz="1400" b="1"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Variable</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Variable</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extLst>
                  <a:ext uri="{0D108BD9-81ED-4DB2-BD59-A6C34878D82A}">
                    <a16:rowId xmlns:a16="http://schemas.microsoft.com/office/drawing/2014/main" val="445270610"/>
                  </a:ext>
                </a:extLst>
              </a:tr>
              <a:tr h="647638">
                <a:tc>
                  <a:txBody>
                    <a:bodyPr/>
                    <a:lstStyle/>
                    <a:p>
                      <a:pPr algn="l" fontAlgn="b"/>
                      <a:r>
                        <a:rPr lang="en-CA" sz="1400" b="1" u="none" strike="noStrike" noProof="0">
                          <a:effectLst/>
                          <a:latin typeface="Arial" panose="020B0604020202020204" pitchFamily="34" charset="0"/>
                          <a:cs typeface="Arial" panose="020B0604020202020204" pitchFamily="34" charset="0"/>
                        </a:rPr>
                        <a:t>Pharmacy Practice Experience</a:t>
                      </a:r>
                      <a:endParaRPr lang="en-CA" sz="1400" b="1"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None</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u="none" strike="noStrike" noProof="0">
                          <a:effectLst/>
                          <a:latin typeface="Arial" panose="020B0604020202020204" pitchFamily="34" charset="0"/>
                          <a:cs typeface="Arial" panose="020B0604020202020204" pitchFamily="34" charset="0"/>
                        </a:rPr>
                        <a:t>According to previous work experience</a:t>
                      </a:r>
                      <a:endParaRPr lang="en-CA" sz="1400" b="0"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extLst>
                  <a:ext uri="{0D108BD9-81ED-4DB2-BD59-A6C34878D82A}">
                    <a16:rowId xmlns:a16="http://schemas.microsoft.com/office/drawing/2014/main" val="528235381"/>
                  </a:ext>
                </a:extLst>
              </a:tr>
              <a:tr h="434551">
                <a:tc>
                  <a:txBody>
                    <a:bodyPr/>
                    <a:lstStyle/>
                    <a:p>
                      <a:pPr algn="l" fontAlgn="b"/>
                      <a:r>
                        <a:rPr lang="en-CA" sz="1400" b="1" u="none" strike="noStrike" noProof="0">
                          <a:effectLst/>
                          <a:latin typeface="Arial" panose="020B0604020202020204" pitchFamily="34" charset="0"/>
                          <a:cs typeface="Arial" panose="020B0604020202020204" pitchFamily="34" charset="0"/>
                        </a:rPr>
                        <a:t>Pharmacy Practice Experience in Quebec</a:t>
                      </a:r>
                      <a:endParaRPr lang="en-CA" sz="1400" b="1" i="0" u="none" strike="noStrike" noProof="0">
                        <a:solidFill>
                          <a:srgbClr val="000000"/>
                        </a:solidFill>
                        <a:effectLst/>
                        <a:latin typeface="Arial" panose="020B0604020202020204" pitchFamily="34" charset="0"/>
                        <a:cs typeface="Arial" panose="020B0604020202020204" pitchFamily="34" charset="0"/>
                      </a:endParaRPr>
                    </a:p>
                  </a:txBody>
                  <a:tcPr marL="8389" marR="8389" marT="8389" marB="0" anchor="b">
                    <a:noFill/>
                  </a:tcPr>
                </a:tc>
                <a:tc>
                  <a:txBody>
                    <a:bodyPr/>
                    <a:lstStyle/>
                    <a:p>
                      <a:pPr algn="l" fontAlgn="b"/>
                      <a:r>
                        <a:rPr lang="en-CA" sz="1400" b="0" i="0" u="none" strike="noStrike" noProof="0">
                          <a:solidFill>
                            <a:srgbClr val="000000"/>
                          </a:solidFill>
                          <a:effectLst/>
                          <a:latin typeface="Arial" panose="020B0604020202020204" pitchFamily="34" charset="0"/>
                          <a:cs typeface="Arial" panose="020B0604020202020204" pitchFamily="34" charset="0"/>
                        </a:rPr>
                        <a:t>Variable (as technician) </a:t>
                      </a:r>
                    </a:p>
                  </a:txBody>
                  <a:tcPr marL="8389" marR="8389" marT="8389" marB="0" anchor="b">
                    <a:noFill/>
                  </a:tcPr>
                </a:tc>
                <a:tc>
                  <a:txBody>
                    <a:bodyPr/>
                    <a:lstStyle/>
                    <a:p>
                      <a:pPr algn="l" fontAlgn="b"/>
                      <a:r>
                        <a:rPr lang="en-CA" sz="1400" b="0" i="0" u="none" strike="noStrike" noProof="0" dirty="0">
                          <a:solidFill>
                            <a:srgbClr val="000000"/>
                          </a:solidFill>
                          <a:effectLst/>
                          <a:latin typeface="Arial" panose="020B0604020202020204" pitchFamily="34" charset="0"/>
                          <a:cs typeface="Arial" panose="020B0604020202020204" pitchFamily="34" charset="0"/>
                        </a:rPr>
                        <a:t>Variable (ATP) (as technician) </a:t>
                      </a:r>
                    </a:p>
                  </a:txBody>
                  <a:tcPr marL="8389" marR="8389" marT="8389" marB="0" anchor="b">
                    <a:noFill/>
                  </a:tcPr>
                </a:tc>
                <a:extLst>
                  <a:ext uri="{0D108BD9-81ED-4DB2-BD59-A6C34878D82A}">
                    <a16:rowId xmlns:a16="http://schemas.microsoft.com/office/drawing/2014/main" val="2306319727"/>
                  </a:ext>
                </a:extLst>
              </a:tr>
            </a:tbl>
          </a:graphicData>
        </a:graphic>
      </p:graphicFrame>
      <p:graphicFrame>
        <p:nvGraphicFramePr>
          <p:cNvPr id="37" name="Tableau 2">
            <a:extLst>
              <a:ext uri="{FF2B5EF4-FFF2-40B4-BE49-F238E27FC236}">
                <a16:creationId xmlns:a16="http://schemas.microsoft.com/office/drawing/2014/main" id="{FC9DE17C-E51F-B742-9589-C8F70FDA2614}"/>
              </a:ext>
            </a:extLst>
          </p:cNvPr>
          <p:cNvGraphicFramePr>
            <a:graphicFrameLocks noGrp="1"/>
          </p:cNvGraphicFramePr>
          <p:nvPr>
            <p:extLst>
              <p:ext uri="{D42A27DB-BD31-4B8C-83A1-F6EECF244321}">
                <p14:modId xmlns:p14="http://schemas.microsoft.com/office/powerpoint/2010/main" val="1496695841"/>
              </p:ext>
            </p:extLst>
          </p:nvPr>
        </p:nvGraphicFramePr>
        <p:xfrm>
          <a:off x="20574000" y="13635291"/>
          <a:ext cx="26840986" cy="3915420"/>
        </p:xfrm>
        <a:graphic>
          <a:graphicData uri="http://schemas.openxmlformats.org/drawingml/2006/table">
            <a:tbl>
              <a:tblPr firstRow="1" bandRow="1">
                <a:tableStyleId>{5C22544A-7EE6-4342-B048-85BDC9FD1C3A}</a:tableStyleId>
              </a:tblPr>
              <a:tblGrid>
                <a:gridCol w="2982332">
                  <a:extLst>
                    <a:ext uri="{9D8B030D-6E8A-4147-A177-3AD203B41FA5}">
                      <a16:colId xmlns:a16="http://schemas.microsoft.com/office/drawing/2014/main" val="2957466644"/>
                    </a:ext>
                  </a:extLst>
                </a:gridCol>
                <a:gridCol w="2982332">
                  <a:extLst>
                    <a:ext uri="{9D8B030D-6E8A-4147-A177-3AD203B41FA5}">
                      <a16:colId xmlns:a16="http://schemas.microsoft.com/office/drawing/2014/main" val="3873053799"/>
                    </a:ext>
                  </a:extLst>
                </a:gridCol>
                <a:gridCol w="2982332">
                  <a:extLst>
                    <a:ext uri="{9D8B030D-6E8A-4147-A177-3AD203B41FA5}">
                      <a16:colId xmlns:a16="http://schemas.microsoft.com/office/drawing/2014/main" val="2288555955"/>
                    </a:ext>
                  </a:extLst>
                </a:gridCol>
                <a:gridCol w="2982332">
                  <a:extLst>
                    <a:ext uri="{9D8B030D-6E8A-4147-A177-3AD203B41FA5}">
                      <a16:colId xmlns:a16="http://schemas.microsoft.com/office/drawing/2014/main" val="2505943680"/>
                    </a:ext>
                  </a:extLst>
                </a:gridCol>
                <a:gridCol w="2151108">
                  <a:extLst>
                    <a:ext uri="{9D8B030D-6E8A-4147-A177-3AD203B41FA5}">
                      <a16:colId xmlns:a16="http://schemas.microsoft.com/office/drawing/2014/main" val="97405255"/>
                    </a:ext>
                  </a:extLst>
                </a:gridCol>
                <a:gridCol w="2240856">
                  <a:extLst>
                    <a:ext uri="{9D8B030D-6E8A-4147-A177-3AD203B41FA5}">
                      <a16:colId xmlns:a16="http://schemas.microsoft.com/office/drawing/2014/main" val="2422027287"/>
                    </a:ext>
                  </a:extLst>
                </a:gridCol>
                <a:gridCol w="3141820">
                  <a:extLst>
                    <a:ext uri="{9D8B030D-6E8A-4147-A177-3AD203B41FA5}">
                      <a16:colId xmlns:a16="http://schemas.microsoft.com/office/drawing/2014/main" val="2218940442"/>
                    </a:ext>
                  </a:extLst>
                </a:gridCol>
                <a:gridCol w="2518076">
                  <a:extLst>
                    <a:ext uri="{9D8B030D-6E8A-4147-A177-3AD203B41FA5}">
                      <a16:colId xmlns:a16="http://schemas.microsoft.com/office/drawing/2014/main" val="194900932"/>
                    </a:ext>
                  </a:extLst>
                </a:gridCol>
                <a:gridCol w="4859798">
                  <a:extLst>
                    <a:ext uri="{9D8B030D-6E8A-4147-A177-3AD203B41FA5}">
                      <a16:colId xmlns:a16="http://schemas.microsoft.com/office/drawing/2014/main" val="2040626107"/>
                    </a:ext>
                  </a:extLst>
                </a:gridCol>
              </a:tblGrid>
              <a:tr h="727480">
                <a:tc>
                  <a:txBody>
                    <a:bodyPr/>
                    <a:lstStyle/>
                    <a:p>
                      <a:endParaRPr lang="en-CA" sz="1800" noProof="0">
                        <a:latin typeface="Arial" panose="020B0604020202020204" pitchFamily="34" charset="0"/>
                        <a:cs typeface="Arial" panose="020B0604020202020204" pitchFamily="34" charset="0"/>
                      </a:endParaRPr>
                    </a:p>
                  </a:txBody>
                  <a:tcPr>
                    <a:noFill/>
                  </a:tcPr>
                </a:tc>
                <a:tc>
                  <a:txBody>
                    <a:bodyPr/>
                    <a:lstStyle/>
                    <a:p>
                      <a:pPr algn="ctr"/>
                      <a:r>
                        <a:rPr lang="en-CA" sz="1600" noProof="0">
                          <a:solidFill>
                            <a:schemeClr val="bg1"/>
                          </a:solidFill>
                          <a:latin typeface="Arial" panose="020B0604020202020204" pitchFamily="34" charset="0"/>
                          <a:cs typeface="Arial" panose="020B0604020202020204" pitchFamily="34" charset="0"/>
                        </a:rPr>
                        <a:t>Current State</a:t>
                      </a:r>
                    </a:p>
                    <a:p>
                      <a:pPr algn="ctr"/>
                      <a:r>
                        <a:rPr lang="en-CA" sz="1600" noProof="0">
                          <a:solidFill>
                            <a:schemeClr val="bg1"/>
                          </a:solidFill>
                          <a:latin typeface="Arial" panose="020B0604020202020204" pitchFamily="34" charset="0"/>
                          <a:cs typeface="Arial" panose="020B0604020202020204" pitchFamily="34" charset="0"/>
                        </a:rPr>
                        <a:t> </a:t>
                      </a:r>
                    </a:p>
                  </a:txBody>
                  <a:tcPr>
                    <a:solidFill>
                      <a:schemeClr val="bg1">
                        <a:lumMod val="50000"/>
                      </a:schemeClr>
                    </a:solidFill>
                  </a:tcPr>
                </a:tc>
                <a:tc>
                  <a:txBody>
                    <a:bodyPr/>
                    <a:lstStyle/>
                    <a:p>
                      <a:pPr algn="ctr"/>
                      <a:r>
                        <a:rPr lang="en-CA" sz="1600" noProof="0">
                          <a:solidFill>
                            <a:schemeClr val="bg1"/>
                          </a:solidFill>
                          <a:latin typeface="Arial" panose="020B0604020202020204" pitchFamily="34" charset="0"/>
                          <a:cs typeface="Arial" panose="020B0604020202020204" pitchFamily="34" charset="0"/>
                        </a:rPr>
                        <a:t>Social and Academic Adaptation Dimensions</a:t>
                      </a:r>
                    </a:p>
                  </a:txBody>
                  <a:tcPr>
                    <a:solidFill>
                      <a:schemeClr val="bg1">
                        <a:lumMod val="50000"/>
                      </a:schemeClr>
                    </a:solidFill>
                  </a:tcPr>
                </a:tc>
                <a:tc>
                  <a:txBody>
                    <a:bodyPr/>
                    <a:lstStyle/>
                    <a:p>
                      <a:pPr algn="ctr"/>
                      <a:r>
                        <a:rPr lang="en-CA" sz="1600" noProof="0">
                          <a:solidFill>
                            <a:schemeClr val="bg1"/>
                          </a:solidFill>
                          <a:latin typeface="Arial" panose="020B0604020202020204" pitchFamily="34" charset="0"/>
                          <a:cs typeface="Arial" panose="020B0604020202020204" pitchFamily="34" charset="0"/>
                        </a:rPr>
                        <a:t>Wellbeing Influencing Factors</a:t>
                      </a:r>
                    </a:p>
                  </a:txBody>
                  <a:tcPr>
                    <a:solidFill>
                      <a:schemeClr val="bg1">
                        <a:lumMod val="50000"/>
                      </a:schemeClr>
                    </a:solidFill>
                  </a:tcPr>
                </a:tc>
                <a:tc>
                  <a:txBody>
                    <a:bodyPr/>
                    <a:lstStyle/>
                    <a:p>
                      <a:pPr algn="ctr"/>
                      <a:r>
                        <a:rPr lang="en-CA" sz="1600" noProof="0">
                          <a:solidFill>
                            <a:schemeClr val="bg1"/>
                          </a:solidFill>
                          <a:latin typeface="Arial" panose="020B0604020202020204" pitchFamily="34" charset="0"/>
                          <a:cs typeface="Arial" panose="020B0604020202020204" pitchFamily="34" charset="0"/>
                        </a:rPr>
                        <a:t>Lifestyle Habits</a:t>
                      </a:r>
                    </a:p>
                  </a:txBody>
                  <a:tcPr>
                    <a:solidFill>
                      <a:schemeClr val="bg1">
                        <a:lumMod val="50000"/>
                      </a:schemeClr>
                    </a:solidFill>
                  </a:tcPr>
                </a:tc>
                <a:tc>
                  <a:txBody>
                    <a:bodyPr/>
                    <a:lstStyle/>
                    <a:p>
                      <a:pPr algn="ctr"/>
                      <a:r>
                        <a:rPr lang="en-CA" sz="1600" noProof="0">
                          <a:solidFill>
                            <a:schemeClr val="bg1"/>
                          </a:solidFill>
                          <a:latin typeface="Arial" panose="020B0604020202020204" pitchFamily="34" charset="0"/>
                          <a:cs typeface="Arial" panose="020B0604020202020204" pitchFamily="34" charset="0"/>
                        </a:rPr>
                        <a:t>Basic Needs</a:t>
                      </a:r>
                    </a:p>
                  </a:txBody>
                  <a:tcPr>
                    <a:solidFill>
                      <a:schemeClr val="bg1">
                        <a:lumMod val="50000"/>
                      </a:schemeClr>
                    </a:solidFill>
                  </a:tcPr>
                </a:tc>
                <a:tc>
                  <a:txBody>
                    <a:bodyPr/>
                    <a:lstStyle/>
                    <a:p>
                      <a:pPr algn="ctr"/>
                      <a:r>
                        <a:rPr lang="en-CA" sz="1600" noProof="0">
                          <a:solidFill>
                            <a:schemeClr val="bg1"/>
                          </a:solidFill>
                          <a:latin typeface="Arial" panose="020B0604020202020204" pitchFamily="34" charset="0"/>
                          <a:cs typeface="Arial" panose="020B0604020202020204" pitchFamily="34" charset="0"/>
                        </a:rPr>
                        <a:t>Recreational Use </a:t>
                      </a:r>
                    </a:p>
                    <a:p>
                      <a:pPr algn="ctr"/>
                      <a:endParaRPr lang="en-CA" sz="1600" noProof="0">
                        <a:solidFill>
                          <a:schemeClr val="bg1"/>
                        </a:solidFill>
                        <a:latin typeface="Arial" panose="020B0604020202020204" pitchFamily="34" charset="0"/>
                        <a:cs typeface="Arial" panose="020B0604020202020204" pitchFamily="34" charset="0"/>
                      </a:endParaRPr>
                    </a:p>
                  </a:txBody>
                  <a:tcPr>
                    <a:solidFill>
                      <a:schemeClr val="bg1">
                        <a:lumMod val="50000"/>
                      </a:schemeClr>
                    </a:solidFill>
                  </a:tcPr>
                </a:tc>
                <a:tc>
                  <a:txBody>
                    <a:bodyPr/>
                    <a:lstStyle/>
                    <a:p>
                      <a:pPr algn="ctr"/>
                      <a:r>
                        <a:rPr lang="en-CA" sz="1600" noProof="0">
                          <a:solidFill>
                            <a:schemeClr val="bg1"/>
                          </a:solidFill>
                          <a:latin typeface="Arial" panose="020B0604020202020204" pitchFamily="34" charset="0"/>
                          <a:cs typeface="Arial" panose="020B0604020202020204" pitchFamily="34" charset="0"/>
                        </a:rPr>
                        <a:t>Current Health Status</a:t>
                      </a:r>
                    </a:p>
                  </a:txBody>
                  <a:tcPr>
                    <a:solidFill>
                      <a:schemeClr val="bg1">
                        <a:lumMod val="50000"/>
                      </a:schemeClr>
                    </a:solidFill>
                  </a:tcPr>
                </a:tc>
                <a:tc>
                  <a:txBody>
                    <a:bodyPr/>
                    <a:lstStyle/>
                    <a:p>
                      <a:pPr algn="ctr"/>
                      <a:r>
                        <a:rPr lang="en-CA" sz="1600" noProof="0">
                          <a:solidFill>
                            <a:schemeClr val="bg1"/>
                          </a:solidFill>
                          <a:latin typeface="Arial" panose="020B0604020202020204" pitchFamily="34" charset="0"/>
                          <a:cs typeface="Arial" panose="020B0604020202020204" pitchFamily="34" charset="0"/>
                        </a:rPr>
                        <a:t>Demographics</a:t>
                      </a:r>
                    </a:p>
                  </a:txBody>
                  <a:tcPr>
                    <a:solidFill>
                      <a:schemeClr val="bg1">
                        <a:lumMod val="50000"/>
                      </a:schemeClr>
                    </a:solidFill>
                  </a:tcPr>
                </a:tc>
                <a:extLst>
                  <a:ext uri="{0D108BD9-81ED-4DB2-BD59-A6C34878D82A}">
                    <a16:rowId xmlns:a16="http://schemas.microsoft.com/office/drawing/2014/main" val="4149223884"/>
                  </a:ext>
                </a:extLst>
              </a:tr>
              <a:tr h="1168042">
                <a:tc>
                  <a:txBody>
                    <a:bodyPr/>
                    <a:lstStyle/>
                    <a:p>
                      <a:endParaRPr lang="en-CA" sz="1800" noProof="0">
                        <a:latin typeface="Arial" panose="020B0604020202020204" pitchFamily="34" charset="0"/>
                        <a:cs typeface="Arial" panose="020B0604020202020204" pitchFamily="34" charset="0"/>
                      </a:endParaRPr>
                    </a:p>
                  </a:txBody>
                  <a:tcPr>
                    <a:noFill/>
                  </a:tcPr>
                </a:tc>
                <a:tc>
                  <a:txBody>
                    <a:bodyPr/>
                    <a:lstStyle/>
                    <a:p>
                      <a:pPr algn="ctr"/>
                      <a:r>
                        <a:rPr lang="en-CA" sz="1600" noProof="0">
                          <a:solidFill>
                            <a:schemeClr val="accent5">
                              <a:lumMod val="10000"/>
                            </a:schemeClr>
                          </a:solidFill>
                          <a:latin typeface="Arial" panose="020B0604020202020204" pitchFamily="34" charset="0"/>
                          <a:cs typeface="Arial" panose="020B0604020202020204" pitchFamily="34" charset="0"/>
                        </a:rPr>
                        <a:t>Feeling-centered Items</a:t>
                      </a:r>
                    </a:p>
                    <a:p>
                      <a:pPr algn="ctr"/>
                      <a:r>
                        <a:rPr lang="en-CA" sz="1600" noProof="0">
                          <a:solidFill>
                            <a:schemeClr val="accent5">
                              <a:lumMod val="10000"/>
                            </a:schemeClr>
                          </a:solidFill>
                          <a:latin typeface="Arial" panose="020B0604020202020204" pitchFamily="34" charset="0"/>
                          <a:cs typeface="Arial" panose="020B0604020202020204" pitchFamily="34" charset="0"/>
                        </a:rPr>
                        <a:t>(Positive and negative valence)</a:t>
                      </a:r>
                    </a:p>
                    <a:p>
                      <a:pPr algn="ctr"/>
                      <a:endParaRPr lang="en-CA" sz="1600" noProof="0">
                        <a:solidFill>
                          <a:schemeClr val="accent5">
                            <a:lumMod val="10000"/>
                          </a:schemeClr>
                        </a:solidFill>
                        <a:latin typeface="Arial" panose="020B0604020202020204" pitchFamily="34" charset="0"/>
                        <a:cs typeface="Arial" panose="020B0604020202020204" pitchFamily="34" charset="0"/>
                      </a:endParaRPr>
                    </a:p>
                  </a:txBody>
                  <a:tcPr>
                    <a:solidFill>
                      <a:schemeClr val="bg1">
                        <a:lumMod val="65000"/>
                      </a:schemeClr>
                    </a:solidFill>
                  </a:tcPr>
                </a:tc>
                <a:tc>
                  <a:txBody>
                    <a:bodyPr/>
                    <a:lstStyle/>
                    <a:p>
                      <a:pPr algn="ctr"/>
                      <a:r>
                        <a:rPr lang="en-CA" sz="1600" noProof="0">
                          <a:solidFill>
                            <a:schemeClr val="accent5">
                              <a:lumMod val="10000"/>
                            </a:schemeClr>
                          </a:solidFill>
                          <a:latin typeface="Arial" panose="020B0604020202020204" pitchFamily="34" charset="0"/>
                          <a:cs typeface="Arial" panose="020B0604020202020204" pitchFamily="34" charset="0"/>
                        </a:rPr>
                        <a:t>Beliefs-centered Items</a:t>
                      </a:r>
                    </a:p>
                    <a:p>
                      <a:pPr algn="ctr"/>
                      <a:endParaRPr lang="en-CA" sz="1600" noProof="0">
                        <a:solidFill>
                          <a:schemeClr val="accent5">
                            <a:lumMod val="10000"/>
                          </a:schemeClr>
                        </a:solidFill>
                        <a:latin typeface="Arial" panose="020B0604020202020204" pitchFamily="34" charset="0"/>
                        <a:cs typeface="Arial" panose="020B0604020202020204" pitchFamily="34" charset="0"/>
                      </a:endParaRPr>
                    </a:p>
                  </a:txBody>
                  <a:tcPr>
                    <a:solidFill>
                      <a:schemeClr val="bg1">
                        <a:lumMod val="65000"/>
                      </a:schemeClr>
                    </a:solidFill>
                  </a:tcPr>
                </a:tc>
                <a:tc>
                  <a:txBody>
                    <a:bodyPr/>
                    <a:lstStyle/>
                    <a:p>
                      <a:pPr algn="ctr"/>
                      <a:r>
                        <a:rPr lang="en-CA" sz="1600" noProof="0">
                          <a:solidFill>
                            <a:schemeClr val="accent5">
                              <a:lumMod val="10000"/>
                            </a:schemeClr>
                          </a:solidFill>
                          <a:latin typeface="Arial" panose="020B0604020202020204" pitchFamily="34" charset="0"/>
                          <a:cs typeface="Arial" panose="020B0604020202020204" pitchFamily="34" charset="0"/>
                        </a:rPr>
                        <a:t>Predetermined list of Personal and Environmental factors</a:t>
                      </a:r>
                    </a:p>
                  </a:txBody>
                  <a:tcPr>
                    <a:solidFill>
                      <a:schemeClr val="bg1">
                        <a:lumMod val="65000"/>
                      </a:schemeClr>
                    </a:solidFill>
                  </a:tcPr>
                </a:tc>
                <a:tc>
                  <a:txBody>
                    <a:bodyPr/>
                    <a:lstStyle/>
                    <a:p>
                      <a:pPr algn="ctr"/>
                      <a:endParaRPr lang="en-CA" sz="1600" noProof="0">
                        <a:solidFill>
                          <a:schemeClr val="accent5">
                            <a:lumMod val="10000"/>
                          </a:schemeClr>
                        </a:solidFill>
                        <a:latin typeface="Arial" panose="020B0604020202020204" pitchFamily="34" charset="0"/>
                        <a:cs typeface="Arial" panose="020B0604020202020204" pitchFamily="34" charset="0"/>
                      </a:endParaRPr>
                    </a:p>
                  </a:txBody>
                  <a:tcPr>
                    <a:solidFill>
                      <a:schemeClr val="bg1">
                        <a:lumMod val="65000"/>
                      </a:schemeClr>
                    </a:solidFill>
                  </a:tcPr>
                </a:tc>
                <a:tc>
                  <a:txBody>
                    <a:bodyPr/>
                    <a:lstStyle/>
                    <a:p>
                      <a:pPr algn="ctr"/>
                      <a:endParaRPr lang="en-CA" sz="1600" noProof="0">
                        <a:solidFill>
                          <a:schemeClr val="accent5">
                            <a:lumMod val="10000"/>
                          </a:schemeClr>
                        </a:solidFill>
                        <a:latin typeface="Arial" panose="020B0604020202020204" pitchFamily="34" charset="0"/>
                        <a:cs typeface="Arial" panose="020B0604020202020204" pitchFamily="34" charset="0"/>
                      </a:endParaRPr>
                    </a:p>
                  </a:txBody>
                  <a:tcPr>
                    <a:solidFill>
                      <a:schemeClr val="bg1">
                        <a:lumMod val="65000"/>
                      </a:schemeClr>
                    </a:solidFill>
                  </a:tcPr>
                </a:tc>
                <a:tc>
                  <a:txBody>
                    <a:bodyPr/>
                    <a:lstStyle/>
                    <a:p>
                      <a:pPr algn="ctr"/>
                      <a:r>
                        <a:rPr lang="en-CA" sz="1600" noProof="0">
                          <a:solidFill>
                            <a:schemeClr val="accent5">
                              <a:lumMod val="10000"/>
                            </a:schemeClr>
                          </a:solidFill>
                          <a:latin typeface="Arial" panose="020B0604020202020204" pitchFamily="34" charset="0"/>
                          <a:cs typeface="Arial" panose="020B0604020202020204" pitchFamily="34" charset="0"/>
                        </a:rPr>
                        <a:t>Cigarette, Alcohol, Drugs</a:t>
                      </a:r>
                    </a:p>
                  </a:txBody>
                  <a:tcPr>
                    <a:solidFill>
                      <a:schemeClr val="bg1">
                        <a:lumMod val="65000"/>
                      </a:schemeClr>
                    </a:solidFill>
                  </a:tcPr>
                </a:tc>
                <a:tc>
                  <a:txBody>
                    <a:bodyPr/>
                    <a:lstStyle/>
                    <a:p>
                      <a:pPr algn="ctr"/>
                      <a:r>
                        <a:rPr lang="en-CA" sz="1600" noProof="0">
                          <a:solidFill>
                            <a:schemeClr val="accent5">
                              <a:lumMod val="10000"/>
                            </a:schemeClr>
                          </a:solidFill>
                          <a:latin typeface="Arial" panose="020B0604020202020204" pitchFamily="34" charset="0"/>
                          <a:cs typeface="Arial" panose="020B0604020202020204" pitchFamily="34" charset="0"/>
                        </a:rPr>
                        <a:t>Physical and Psychological</a:t>
                      </a:r>
                    </a:p>
                  </a:txBody>
                  <a:tcPr>
                    <a:solidFill>
                      <a:schemeClr val="bg1">
                        <a:lumMod val="65000"/>
                      </a:schemeClr>
                    </a:solidFill>
                  </a:tcPr>
                </a:tc>
                <a:tc>
                  <a:txBody>
                    <a:bodyPr/>
                    <a:lstStyle/>
                    <a:p>
                      <a:pPr algn="ctr"/>
                      <a:r>
                        <a:rPr lang="en-CA" sz="1600" noProof="0">
                          <a:latin typeface="Arial" panose="020B0604020202020204" pitchFamily="34" charset="0"/>
                          <a:cs typeface="Arial" panose="020B0604020202020204" pitchFamily="34" charset="0"/>
                        </a:rPr>
                        <a:t>Housing, Work, Parents’ Education Level, Age, Country of origin, Year into the program, Gender, First nation Status, Prior Admission Status, Dependant(s)</a:t>
                      </a:r>
                    </a:p>
                  </a:txBody>
                  <a:tcPr>
                    <a:solidFill>
                      <a:schemeClr val="bg1">
                        <a:lumMod val="65000"/>
                      </a:schemeClr>
                    </a:solidFill>
                  </a:tcPr>
                </a:tc>
                <a:extLst>
                  <a:ext uri="{0D108BD9-81ED-4DB2-BD59-A6C34878D82A}">
                    <a16:rowId xmlns:a16="http://schemas.microsoft.com/office/drawing/2014/main" val="2047816764"/>
                  </a:ext>
                </a:extLst>
              </a:tr>
              <a:tr h="522545">
                <a:tc>
                  <a:txBody>
                    <a:bodyPr/>
                    <a:lstStyle/>
                    <a:p>
                      <a:endParaRPr lang="en-CA" sz="1800" noProof="0">
                        <a:latin typeface="Arial" panose="020B0604020202020204" pitchFamily="34" charset="0"/>
                        <a:cs typeface="Arial" panose="020B0604020202020204" pitchFamily="34" charset="0"/>
                      </a:endParaRPr>
                    </a:p>
                  </a:txBody>
                  <a:tcPr>
                    <a:noFill/>
                  </a:tcPr>
                </a:tc>
                <a:tc>
                  <a:txBody>
                    <a:bodyPr/>
                    <a:lstStyle/>
                    <a:p>
                      <a:pPr algn="ctr"/>
                      <a:r>
                        <a:rPr lang="en-CA" sz="1600" noProof="0">
                          <a:latin typeface="Arial" panose="020B0604020202020204" pitchFamily="34" charset="0"/>
                          <a:cs typeface="Arial" panose="020B0604020202020204" pitchFamily="34" charset="0"/>
                        </a:rPr>
                        <a:t>4-tier Rating Scale (frequency)</a:t>
                      </a:r>
                    </a:p>
                  </a:txBody>
                  <a:tcPr>
                    <a:solidFill>
                      <a:srgbClr val="E5F0F8"/>
                    </a:solidFill>
                  </a:tcPr>
                </a:tc>
                <a:tc>
                  <a:txBody>
                    <a:bodyPr/>
                    <a:lstStyle/>
                    <a:p>
                      <a:pPr algn="ctr"/>
                      <a:r>
                        <a:rPr lang="en-CA" sz="1600" noProof="0">
                          <a:latin typeface="Arial" panose="020B0604020202020204" pitchFamily="34" charset="0"/>
                          <a:cs typeface="Arial" panose="020B0604020202020204" pitchFamily="34" charset="0"/>
                        </a:rPr>
                        <a:t>4-tier Rating Scale (intensity)</a:t>
                      </a:r>
                    </a:p>
                  </a:txBody>
                  <a:tcPr>
                    <a:solidFill>
                      <a:srgbClr val="E5F0F8"/>
                    </a:solidFill>
                  </a:tcPr>
                </a:tc>
                <a:tc>
                  <a:txBody>
                    <a:bodyPr/>
                    <a:lstStyle/>
                    <a:p>
                      <a:pPr algn="ctr"/>
                      <a:r>
                        <a:rPr lang="en-CA" sz="1600" noProof="0">
                          <a:latin typeface="Arial" panose="020B0604020202020204" pitchFamily="34" charset="0"/>
                          <a:cs typeface="Arial" panose="020B0604020202020204" pitchFamily="34" charset="0"/>
                        </a:rPr>
                        <a:t>3-tier Likert Scale</a:t>
                      </a:r>
                    </a:p>
                  </a:txBody>
                  <a:tcPr>
                    <a:solidFill>
                      <a:srgbClr val="E5F0F8"/>
                    </a:solidFill>
                  </a:tcPr>
                </a:tc>
                <a:tc>
                  <a:txBody>
                    <a:bodyPr/>
                    <a:lstStyle/>
                    <a:p>
                      <a:pPr algn="ctr"/>
                      <a:r>
                        <a:rPr lang="en-CA" sz="1600" noProof="0">
                          <a:latin typeface="Arial" panose="020B0604020202020204" pitchFamily="34" charset="0"/>
                          <a:cs typeface="Arial" panose="020B0604020202020204" pitchFamily="34" charset="0"/>
                        </a:rPr>
                        <a:t>4-tier Rating Scale (frequency)</a:t>
                      </a:r>
                    </a:p>
                  </a:txBody>
                  <a:tcPr>
                    <a:solidFill>
                      <a:srgbClr val="E5F0F8"/>
                    </a:solidFill>
                  </a:tcPr>
                </a:tc>
                <a:tc>
                  <a:txBody>
                    <a:bodyPr/>
                    <a:lstStyle/>
                    <a:p>
                      <a:pPr algn="ctr"/>
                      <a:r>
                        <a:rPr lang="en-CA" sz="1600" noProof="0">
                          <a:latin typeface="Arial" panose="020B0604020202020204" pitchFamily="34" charset="0"/>
                          <a:cs typeface="Arial" panose="020B0604020202020204" pitchFamily="34" charset="0"/>
                        </a:rPr>
                        <a:t>4-tier Rating Scale (frequency)</a:t>
                      </a:r>
                    </a:p>
                  </a:txBody>
                  <a:tcPr>
                    <a:solidFill>
                      <a:srgbClr val="E5F0F8"/>
                    </a:solidFill>
                  </a:tcPr>
                </a:tc>
                <a:tc>
                  <a:txBody>
                    <a:bodyPr/>
                    <a:lstStyle/>
                    <a:p>
                      <a:pPr algn="ctr"/>
                      <a:r>
                        <a:rPr lang="en-CA" sz="1600" noProof="0">
                          <a:latin typeface="Arial" panose="020B0604020202020204" pitchFamily="34" charset="0"/>
                          <a:cs typeface="Arial" panose="020B0604020202020204" pitchFamily="34" charset="0"/>
                        </a:rPr>
                        <a:t>4-tier Rating Scale (frequency)</a:t>
                      </a:r>
                    </a:p>
                  </a:txBody>
                  <a:tcPr>
                    <a:solidFill>
                      <a:srgbClr val="E5F0F8"/>
                    </a:solidFill>
                  </a:tcPr>
                </a:tc>
                <a:tc>
                  <a:txBody>
                    <a:bodyPr/>
                    <a:lstStyle/>
                    <a:p>
                      <a:pPr algn="ctr"/>
                      <a:r>
                        <a:rPr lang="en-CA" sz="1600" noProof="0">
                          <a:latin typeface="Arial" panose="020B0604020202020204" pitchFamily="34" charset="0"/>
                          <a:cs typeface="Arial" panose="020B0604020202020204" pitchFamily="34" charset="0"/>
                        </a:rPr>
                        <a:t>Y/N</a:t>
                      </a:r>
                    </a:p>
                  </a:txBody>
                  <a:tcPr>
                    <a:solidFill>
                      <a:srgbClr val="E5F0F8"/>
                    </a:solidFill>
                  </a:tcPr>
                </a:tc>
                <a:tc>
                  <a:txBody>
                    <a:bodyPr/>
                    <a:lstStyle/>
                    <a:p>
                      <a:pPr algn="ctr"/>
                      <a:r>
                        <a:rPr lang="en-CA" sz="1600" noProof="0">
                          <a:latin typeface="Arial" panose="020B0604020202020204" pitchFamily="34" charset="0"/>
                          <a:cs typeface="Arial" panose="020B0604020202020204" pitchFamily="34" charset="0"/>
                        </a:rPr>
                        <a:t>Multiple choices and open-ended items</a:t>
                      </a:r>
                    </a:p>
                  </a:txBody>
                  <a:tcPr>
                    <a:solidFill>
                      <a:srgbClr val="E5F0F8"/>
                    </a:solidFill>
                  </a:tcPr>
                </a:tc>
                <a:extLst>
                  <a:ext uri="{0D108BD9-81ED-4DB2-BD59-A6C34878D82A}">
                    <a16:rowId xmlns:a16="http://schemas.microsoft.com/office/drawing/2014/main" val="2239476609"/>
                  </a:ext>
                </a:extLst>
              </a:tr>
              <a:tr h="373978">
                <a:tc>
                  <a:txBody>
                    <a:bodyPr/>
                    <a:lstStyle/>
                    <a:p>
                      <a:r>
                        <a:rPr lang="en-CA" sz="1800" noProof="0">
                          <a:latin typeface="Arial" panose="020B0604020202020204" pitchFamily="34" charset="0"/>
                          <a:cs typeface="Arial" panose="020B0604020202020204" pitchFamily="34" charset="0"/>
                        </a:rPr>
                        <a:t>Pharm. D. Wellbeing Scale</a:t>
                      </a:r>
                    </a:p>
                  </a:txBody>
                  <a:tcPr/>
                </a:tc>
                <a:tc>
                  <a:txBody>
                    <a:bodyPr/>
                    <a:lstStyle/>
                    <a:p>
                      <a:pPr algn="ctr"/>
                      <a:r>
                        <a:rPr lang="en-CA" sz="1600" noProof="0">
                          <a:latin typeface="Arial" panose="020B0604020202020204" pitchFamily="34" charset="0"/>
                          <a:cs typeface="Arial" panose="020B0604020202020204" pitchFamily="34" charset="0"/>
                        </a:rPr>
                        <a:t>Current and past 2 weeks</a:t>
                      </a:r>
                    </a:p>
                  </a:txBody>
                  <a:tcPr/>
                </a:tc>
                <a:tc>
                  <a:txBody>
                    <a:bodyPr/>
                    <a:lstStyle/>
                    <a:p>
                      <a:pPr algn="ctr"/>
                      <a:r>
                        <a:rPr lang="en-CA" sz="1600" noProof="0">
                          <a:latin typeface="Arial" panose="020B0604020202020204" pitchFamily="34" charset="0"/>
                          <a:cs typeface="Arial" panose="020B0604020202020204" pitchFamily="34" charset="0"/>
                        </a:rPr>
                        <a:t> Not considered</a:t>
                      </a:r>
                    </a:p>
                  </a:txBody>
                  <a:tcPr/>
                </a:tc>
                <a:tc>
                  <a:txBody>
                    <a:bodyPr/>
                    <a:lstStyle/>
                    <a:p>
                      <a:pPr algn="ctr"/>
                      <a:r>
                        <a:rPr lang="en-CA" sz="1600" noProof="0">
                          <a:latin typeface="Arial" panose="020B0604020202020204" pitchFamily="34" charset="0"/>
                          <a:cs typeface="Arial" panose="020B0604020202020204" pitchFamily="34" charset="0"/>
                        </a:rPr>
                        <a:t>Yes + Open-ended Item  </a:t>
                      </a:r>
                    </a:p>
                  </a:txBody>
                  <a:tcPr/>
                </a:tc>
                <a:tc>
                  <a:txBody>
                    <a:bodyPr/>
                    <a:lstStyle/>
                    <a:p>
                      <a:pPr algn="ctr"/>
                      <a:r>
                        <a:rPr lang="en-CA" sz="1600" noProof="0">
                          <a:latin typeface="Arial" panose="020B0604020202020204" pitchFamily="34" charset="0"/>
                          <a:cs typeface="Arial" panose="020B0604020202020204" pitchFamily="34" charset="0"/>
                        </a:rPr>
                        <a:t>Yes</a:t>
                      </a:r>
                    </a:p>
                  </a:txBody>
                  <a:tcPr/>
                </a:tc>
                <a:tc>
                  <a:txBody>
                    <a:bodyPr/>
                    <a:lstStyle/>
                    <a:p>
                      <a:pPr algn="ctr"/>
                      <a:r>
                        <a:rPr lang="en-CA" sz="1600" noProof="0">
                          <a:latin typeface="Arial" panose="020B0604020202020204" pitchFamily="34" charset="0"/>
                          <a:cs typeface="Arial" panose="020B0604020202020204" pitchFamily="34" charset="0"/>
                        </a:rPr>
                        <a:t>Yes</a:t>
                      </a:r>
                    </a:p>
                  </a:txBody>
                  <a:tcPr/>
                </a:tc>
                <a:tc>
                  <a:txBody>
                    <a:bodyPr/>
                    <a:lstStyle/>
                    <a:p>
                      <a:pPr algn="ctr"/>
                      <a:r>
                        <a:rPr lang="en-CA" sz="1600" noProof="0">
                          <a:latin typeface="Arial" panose="020B0604020202020204" pitchFamily="34" charset="0"/>
                          <a:cs typeface="Arial" panose="020B0604020202020204" pitchFamily="34" charset="0"/>
                        </a:rPr>
                        <a:t>Yes</a:t>
                      </a:r>
                    </a:p>
                  </a:txBody>
                  <a:tcPr/>
                </a:tc>
                <a:tc>
                  <a:txBody>
                    <a:bodyPr/>
                    <a:lstStyle/>
                    <a:p>
                      <a:pPr algn="ctr"/>
                      <a:r>
                        <a:rPr lang="en-CA" sz="1600" noProof="0">
                          <a:latin typeface="Arial" panose="020B0604020202020204" pitchFamily="34" charset="0"/>
                          <a:cs typeface="Arial" panose="020B0604020202020204" pitchFamily="34" charset="0"/>
                        </a:rPr>
                        <a:t>Yes</a:t>
                      </a:r>
                    </a:p>
                  </a:txBody>
                  <a:tcPr/>
                </a:tc>
                <a:tc>
                  <a:txBody>
                    <a:bodyPr/>
                    <a:lstStyle/>
                    <a:p>
                      <a:pPr algn="ctr"/>
                      <a:r>
                        <a:rPr lang="en-CA" sz="1600" noProof="0">
                          <a:latin typeface="Arial" panose="020B0604020202020204" pitchFamily="34" charset="0"/>
                          <a:cs typeface="Arial" panose="020B0604020202020204" pitchFamily="34" charset="0"/>
                        </a:rPr>
                        <a:t>Yes</a:t>
                      </a:r>
                    </a:p>
                  </a:txBody>
                  <a:tcPr/>
                </a:tc>
                <a:extLst>
                  <a:ext uri="{0D108BD9-81ED-4DB2-BD59-A6C34878D82A}">
                    <a16:rowId xmlns:a16="http://schemas.microsoft.com/office/drawing/2014/main" val="132511687"/>
                  </a:ext>
                </a:extLst>
              </a:tr>
              <a:tr h="952876">
                <a:tc>
                  <a:txBody>
                    <a:bodyPr/>
                    <a:lstStyle/>
                    <a:p>
                      <a:r>
                        <a:rPr lang="en-CA" sz="1800" noProof="0">
                          <a:latin typeface="Arial" panose="020B0604020202020204" pitchFamily="34" charset="0"/>
                          <a:cs typeface="Arial" panose="020B0604020202020204" pitchFamily="34" charset="0"/>
                        </a:rPr>
                        <a:t>IPGP Wellbeing Scale</a:t>
                      </a:r>
                    </a:p>
                  </a:txBody>
                  <a:tcPr/>
                </a:tc>
                <a:tc>
                  <a:txBody>
                    <a:bodyPr/>
                    <a:lstStyle/>
                    <a:p>
                      <a:pPr algn="ctr"/>
                      <a:r>
                        <a:rPr lang="en-CA" sz="1600" noProof="0">
                          <a:latin typeface="Arial" panose="020B0604020202020204" pitchFamily="34" charset="0"/>
                          <a:cs typeface="Arial" panose="020B0604020202020204" pitchFamily="34" charset="0"/>
                        </a:rPr>
                        <a:t>Past week </a:t>
                      </a:r>
                    </a:p>
                    <a:p>
                      <a:pPr algn="ctr"/>
                      <a:r>
                        <a:rPr lang="en-CA" sz="1600" noProof="0">
                          <a:latin typeface="Arial" panose="020B0604020202020204" pitchFamily="34" charset="0"/>
                          <a:cs typeface="Arial" panose="020B0604020202020204" pitchFamily="34" charset="0"/>
                        </a:rPr>
                        <a:t>(Reduced number of items; Splitting positive and negative valence items)</a:t>
                      </a:r>
                    </a:p>
                  </a:txBody>
                  <a:tcPr/>
                </a:tc>
                <a:tc>
                  <a:txBody>
                    <a:bodyPr/>
                    <a:lstStyle/>
                    <a:p>
                      <a:pPr algn="ctr"/>
                      <a:r>
                        <a:rPr lang="en-CA" sz="1600" noProof="0">
                          <a:latin typeface="Arial" panose="020B0604020202020204" pitchFamily="34" charset="0"/>
                          <a:cs typeface="Arial" panose="020B0604020202020204" pitchFamily="34" charset="0"/>
                        </a:rPr>
                        <a:t> Yes</a:t>
                      </a:r>
                    </a:p>
                  </a:txBody>
                  <a:tcPr/>
                </a:tc>
                <a:tc>
                  <a:txBody>
                    <a:bodyPr/>
                    <a:lstStyle/>
                    <a:p>
                      <a:pPr algn="ctr"/>
                      <a:r>
                        <a:rPr lang="en-CA" sz="1600" noProof="0">
                          <a:latin typeface="Arial" panose="020B0604020202020204" pitchFamily="34" charset="0"/>
                          <a:cs typeface="Arial" panose="020B0604020202020204" pitchFamily="34" charset="0"/>
                        </a:rPr>
                        <a:t>Open-ended Item only</a:t>
                      </a:r>
                    </a:p>
                  </a:txBody>
                  <a:tcPr/>
                </a:tc>
                <a:tc>
                  <a:txBody>
                    <a:bodyPr/>
                    <a:lstStyle/>
                    <a:p>
                      <a:pPr algn="ctr"/>
                      <a:r>
                        <a:rPr lang="en-CA" sz="1600" noProof="0">
                          <a:latin typeface="Arial" panose="020B0604020202020204" pitchFamily="34" charset="0"/>
                          <a:cs typeface="Arial" panose="020B0604020202020204" pitchFamily="34" charset="0"/>
                        </a:rPr>
                        <a:t>Excluded</a:t>
                      </a:r>
                    </a:p>
                  </a:txBody>
                  <a:tcPr/>
                </a:tc>
                <a:tc>
                  <a:txBody>
                    <a:bodyPr/>
                    <a:lstStyle/>
                    <a:p>
                      <a:pPr algn="ctr"/>
                      <a:r>
                        <a:rPr lang="en-CA" sz="1600" noProof="0">
                          <a:latin typeface="Arial" panose="020B0604020202020204" pitchFamily="34" charset="0"/>
                          <a:cs typeface="Arial" panose="020B0604020202020204" pitchFamily="34" charset="0"/>
                        </a:rPr>
                        <a:t>Excluded</a:t>
                      </a:r>
                    </a:p>
                  </a:txBody>
                  <a:tcPr/>
                </a:tc>
                <a:tc>
                  <a:txBody>
                    <a:bodyPr/>
                    <a:lstStyle/>
                    <a:p>
                      <a:pPr algn="ctr"/>
                      <a:r>
                        <a:rPr lang="en-CA" sz="1600" noProof="0">
                          <a:latin typeface="Arial" panose="020B0604020202020204" pitchFamily="34" charset="0"/>
                          <a:cs typeface="Arial" panose="020B0604020202020204" pitchFamily="34" charset="0"/>
                        </a:rPr>
                        <a:t>Excluded</a:t>
                      </a:r>
                    </a:p>
                  </a:txBody>
                  <a:tcPr/>
                </a:tc>
                <a:tc>
                  <a:txBody>
                    <a:bodyPr/>
                    <a:lstStyle/>
                    <a:p>
                      <a:pPr algn="ctr"/>
                      <a:r>
                        <a:rPr lang="en-CA" sz="1600" noProof="0">
                          <a:latin typeface="Arial" panose="020B0604020202020204" pitchFamily="34" charset="0"/>
                          <a:cs typeface="Arial" panose="020B0604020202020204" pitchFamily="34" charset="0"/>
                        </a:rPr>
                        <a:t>Excluded</a:t>
                      </a:r>
                    </a:p>
                  </a:txBody>
                  <a:tcPr/>
                </a:tc>
                <a:tc>
                  <a:txBody>
                    <a:bodyPr/>
                    <a:lstStyle/>
                    <a:p>
                      <a:pPr algn="ctr"/>
                      <a:r>
                        <a:rPr lang="en-CA" sz="1600" noProof="0" dirty="0">
                          <a:latin typeface="Arial" panose="020B0604020202020204" pitchFamily="34" charset="0"/>
                          <a:cs typeface="Arial" panose="020B0604020202020204" pitchFamily="34" charset="0"/>
                        </a:rPr>
                        <a:t>Excluded</a:t>
                      </a:r>
                    </a:p>
                  </a:txBody>
                  <a:tcPr/>
                </a:tc>
                <a:extLst>
                  <a:ext uri="{0D108BD9-81ED-4DB2-BD59-A6C34878D82A}">
                    <a16:rowId xmlns:a16="http://schemas.microsoft.com/office/drawing/2014/main" val="2864921059"/>
                  </a:ext>
                </a:extLst>
              </a:tr>
            </a:tbl>
          </a:graphicData>
        </a:graphic>
      </p:graphicFrame>
      <p:sp>
        <p:nvSpPr>
          <p:cNvPr id="38" name="ZoneTexte 37">
            <a:extLst>
              <a:ext uri="{FF2B5EF4-FFF2-40B4-BE49-F238E27FC236}">
                <a16:creationId xmlns:a16="http://schemas.microsoft.com/office/drawing/2014/main" id="{F2BFDB8D-B998-DA43-A0FD-0A41B22C6D04}"/>
              </a:ext>
            </a:extLst>
          </p:cNvPr>
          <p:cNvSpPr txBox="1"/>
          <p:nvPr/>
        </p:nvSpPr>
        <p:spPr>
          <a:xfrm>
            <a:off x="20574000" y="12655514"/>
            <a:ext cx="20592176" cy="646331"/>
          </a:xfrm>
          <a:prstGeom prst="rect">
            <a:avLst/>
          </a:prstGeom>
          <a:noFill/>
        </p:spPr>
        <p:txBody>
          <a:bodyPr wrap="none" rtlCol="0">
            <a:spAutoFit/>
          </a:bodyPr>
          <a:lstStyle/>
          <a:p>
            <a:r>
              <a:rPr lang="en-CA" sz="3600" b="1" dirty="0"/>
              <a:t>Impact of Cultural and Contextual Influences on the Content of both Wellbeing Questionnaire</a:t>
            </a:r>
          </a:p>
        </p:txBody>
      </p:sp>
      <p:graphicFrame>
        <p:nvGraphicFramePr>
          <p:cNvPr id="43" name="Espace réservé du contenu 3">
            <a:extLst>
              <a:ext uri="{FF2B5EF4-FFF2-40B4-BE49-F238E27FC236}">
                <a16:creationId xmlns:a16="http://schemas.microsoft.com/office/drawing/2014/main" id="{8BDB7376-91FD-3B4E-BEB9-693ADA3F7A16}"/>
              </a:ext>
            </a:extLst>
          </p:cNvPr>
          <p:cNvGraphicFramePr>
            <a:graphicFrameLocks/>
          </p:cNvGraphicFramePr>
          <p:nvPr>
            <p:extLst>
              <p:ext uri="{D42A27DB-BD31-4B8C-83A1-F6EECF244321}">
                <p14:modId xmlns:p14="http://schemas.microsoft.com/office/powerpoint/2010/main" val="3253127609"/>
              </p:ext>
            </p:extLst>
          </p:nvPr>
        </p:nvGraphicFramePr>
        <p:xfrm>
          <a:off x="19638180" y="19891395"/>
          <a:ext cx="14269488" cy="6985073"/>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44" name="ZoneTexte 43">
            <a:extLst>
              <a:ext uri="{FF2B5EF4-FFF2-40B4-BE49-F238E27FC236}">
                <a16:creationId xmlns:a16="http://schemas.microsoft.com/office/drawing/2014/main" id="{3833B43E-7BD8-3C41-BB02-0DF8024453A1}"/>
              </a:ext>
            </a:extLst>
          </p:cNvPr>
          <p:cNvSpPr txBox="1"/>
          <p:nvPr/>
        </p:nvSpPr>
        <p:spPr>
          <a:xfrm>
            <a:off x="20574000" y="18614779"/>
            <a:ext cx="21172715" cy="646331"/>
          </a:xfrm>
          <a:prstGeom prst="rect">
            <a:avLst/>
          </a:prstGeom>
          <a:noFill/>
        </p:spPr>
        <p:txBody>
          <a:bodyPr wrap="square" rtlCol="0">
            <a:spAutoFit/>
          </a:bodyPr>
          <a:lstStyle/>
          <a:p>
            <a:r>
              <a:rPr lang="en-CA" sz="3600" b="1" dirty="0"/>
              <a:t>Latent Structure of both Student Wellbeing Scales (Principal Component Analysis)</a:t>
            </a:r>
          </a:p>
        </p:txBody>
      </p:sp>
      <p:sp>
        <p:nvSpPr>
          <p:cNvPr id="45" name="ZoneTexte 44">
            <a:extLst>
              <a:ext uri="{FF2B5EF4-FFF2-40B4-BE49-F238E27FC236}">
                <a16:creationId xmlns:a16="http://schemas.microsoft.com/office/drawing/2014/main" id="{C35B857C-FA8A-7F43-85CD-D03B9C0CD328}"/>
              </a:ext>
            </a:extLst>
          </p:cNvPr>
          <p:cNvSpPr txBox="1"/>
          <p:nvPr/>
        </p:nvSpPr>
        <p:spPr>
          <a:xfrm>
            <a:off x="20574000" y="19261110"/>
            <a:ext cx="4596130" cy="369332"/>
          </a:xfrm>
          <a:prstGeom prst="rect">
            <a:avLst/>
          </a:prstGeom>
          <a:noFill/>
        </p:spPr>
        <p:txBody>
          <a:bodyPr wrap="none" rtlCol="0">
            <a:spAutoFit/>
          </a:bodyPr>
          <a:lstStyle/>
          <a:p>
            <a:r>
              <a:rPr lang="en-CA" dirty="0"/>
              <a:t>(Negative valence items between brackets)</a:t>
            </a:r>
          </a:p>
        </p:txBody>
      </p:sp>
      <p:graphicFrame>
        <p:nvGraphicFramePr>
          <p:cNvPr id="46" name="Espace réservé du contenu 3">
            <a:extLst>
              <a:ext uri="{FF2B5EF4-FFF2-40B4-BE49-F238E27FC236}">
                <a16:creationId xmlns:a16="http://schemas.microsoft.com/office/drawing/2014/main" id="{890E4AAB-A18D-9C4E-8300-0180C9589231}"/>
              </a:ext>
            </a:extLst>
          </p:cNvPr>
          <p:cNvGraphicFramePr>
            <a:graphicFrameLocks/>
          </p:cNvGraphicFramePr>
          <p:nvPr>
            <p:extLst>
              <p:ext uri="{D42A27DB-BD31-4B8C-83A1-F6EECF244321}">
                <p14:modId xmlns:p14="http://schemas.microsoft.com/office/powerpoint/2010/main" val="3951454998"/>
              </p:ext>
            </p:extLst>
          </p:nvPr>
        </p:nvGraphicFramePr>
        <p:xfrm>
          <a:off x="33832799" y="19891395"/>
          <a:ext cx="14269488" cy="6985073"/>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
        <p:nvSpPr>
          <p:cNvPr id="47" name="ZoneTexte 46">
            <a:extLst>
              <a:ext uri="{FF2B5EF4-FFF2-40B4-BE49-F238E27FC236}">
                <a16:creationId xmlns:a16="http://schemas.microsoft.com/office/drawing/2014/main" id="{76AD917C-E530-E541-8901-998A50256FFA}"/>
              </a:ext>
            </a:extLst>
          </p:cNvPr>
          <p:cNvSpPr txBox="1"/>
          <p:nvPr/>
        </p:nvSpPr>
        <p:spPr>
          <a:xfrm>
            <a:off x="35941857" y="24487921"/>
            <a:ext cx="1697901" cy="646331"/>
          </a:xfrm>
          <a:prstGeom prst="rect">
            <a:avLst/>
          </a:prstGeom>
          <a:noFill/>
        </p:spPr>
        <p:txBody>
          <a:bodyPr wrap="none" rtlCol="0">
            <a:spAutoFit/>
          </a:bodyPr>
          <a:lstStyle/>
          <a:p>
            <a:r>
              <a:rPr lang="en-CA" dirty="0"/>
              <a:t>Explains 55% </a:t>
            </a:r>
          </a:p>
          <a:p>
            <a:r>
              <a:rPr lang="en-CA" dirty="0"/>
              <a:t>of the variance</a:t>
            </a:r>
          </a:p>
        </p:txBody>
      </p:sp>
      <p:sp>
        <p:nvSpPr>
          <p:cNvPr id="48" name="ZoneTexte 47">
            <a:extLst>
              <a:ext uri="{FF2B5EF4-FFF2-40B4-BE49-F238E27FC236}">
                <a16:creationId xmlns:a16="http://schemas.microsoft.com/office/drawing/2014/main" id="{B2900373-D990-9041-B2DB-DA80CA7DCF4D}"/>
              </a:ext>
            </a:extLst>
          </p:cNvPr>
          <p:cNvSpPr txBox="1"/>
          <p:nvPr/>
        </p:nvSpPr>
        <p:spPr>
          <a:xfrm>
            <a:off x="39269054" y="24459582"/>
            <a:ext cx="1697901" cy="646331"/>
          </a:xfrm>
          <a:prstGeom prst="rect">
            <a:avLst/>
          </a:prstGeom>
          <a:noFill/>
        </p:spPr>
        <p:txBody>
          <a:bodyPr wrap="none" rtlCol="0">
            <a:spAutoFit/>
          </a:bodyPr>
          <a:lstStyle/>
          <a:p>
            <a:r>
              <a:rPr lang="en-CA" dirty="0"/>
              <a:t>Explains 74% </a:t>
            </a:r>
          </a:p>
          <a:p>
            <a:r>
              <a:rPr lang="en-CA" dirty="0"/>
              <a:t>of the variance</a:t>
            </a:r>
          </a:p>
        </p:txBody>
      </p:sp>
      <p:sp>
        <p:nvSpPr>
          <p:cNvPr id="49" name="ZoneTexte 48">
            <a:extLst>
              <a:ext uri="{FF2B5EF4-FFF2-40B4-BE49-F238E27FC236}">
                <a16:creationId xmlns:a16="http://schemas.microsoft.com/office/drawing/2014/main" id="{5A479E9F-98F7-6D4F-9942-258F0A9F31D5}"/>
              </a:ext>
            </a:extLst>
          </p:cNvPr>
          <p:cNvSpPr txBox="1"/>
          <p:nvPr/>
        </p:nvSpPr>
        <p:spPr>
          <a:xfrm>
            <a:off x="42596251" y="24479854"/>
            <a:ext cx="1697901" cy="646331"/>
          </a:xfrm>
          <a:prstGeom prst="rect">
            <a:avLst/>
          </a:prstGeom>
          <a:noFill/>
        </p:spPr>
        <p:txBody>
          <a:bodyPr wrap="none" rtlCol="0">
            <a:spAutoFit/>
          </a:bodyPr>
          <a:lstStyle/>
          <a:p>
            <a:r>
              <a:rPr lang="en-CA" dirty="0"/>
              <a:t>Explains 52% </a:t>
            </a:r>
          </a:p>
          <a:p>
            <a:r>
              <a:rPr lang="en-CA" dirty="0"/>
              <a:t>of the variance</a:t>
            </a:r>
          </a:p>
        </p:txBody>
      </p:sp>
      <p:sp>
        <p:nvSpPr>
          <p:cNvPr id="50" name="ZoneTexte 49">
            <a:extLst>
              <a:ext uri="{FF2B5EF4-FFF2-40B4-BE49-F238E27FC236}">
                <a16:creationId xmlns:a16="http://schemas.microsoft.com/office/drawing/2014/main" id="{5C72BB45-3D84-0F4A-8B81-5327824E1856}"/>
              </a:ext>
            </a:extLst>
          </p:cNvPr>
          <p:cNvSpPr txBox="1"/>
          <p:nvPr/>
        </p:nvSpPr>
        <p:spPr>
          <a:xfrm>
            <a:off x="45923448" y="24459582"/>
            <a:ext cx="1697901" cy="646331"/>
          </a:xfrm>
          <a:prstGeom prst="rect">
            <a:avLst/>
          </a:prstGeom>
          <a:noFill/>
        </p:spPr>
        <p:txBody>
          <a:bodyPr wrap="none" rtlCol="0">
            <a:spAutoFit/>
          </a:bodyPr>
          <a:lstStyle/>
          <a:p>
            <a:r>
              <a:rPr lang="en-CA" dirty="0"/>
              <a:t>Explains 66% </a:t>
            </a:r>
          </a:p>
          <a:p>
            <a:r>
              <a:rPr lang="en-CA" dirty="0"/>
              <a:t>of the variance</a:t>
            </a:r>
          </a:p>
        </p:txBody>
      </p:sp>
      <p:sp>
        <p:nvSpPr>
          <p:cNvPr id="51" name="ZoneTexte 50">
            <a:extLst>
              <a:ext uri="{FF2B5EF4-FFF2-40B4-BE49-F238E27FC236}">
                <a16:creationId xmlns:a16="http://schemas.microsoft.com/office/drawing/2014/main" id="{70DD8A53-C28E-5049-91FB-A9E621F470AD}"/>
              </a:ext>
            </a:extLst>
          </p:cNvPr>
          <p:cNvSpPr txBox="1"/>
          <p:nvPr/>
        </p:nvSpPr>
        <p:spPr>
          <a:xfrm>
            <a:off x="21801370" y="24459423"/>
            <a:ext cx="1697901" cy="646331"/>
          </a:xfrm>
          <a:prstGeom prst="rect">
            <a:avLst/>
          </a:prstGeom>
          <a:noFill/>
        </p:spPr>
        <p:txBody>
          <a:bodyPr wrap="none" rtlCol="0">
            <a:spAutoFit/>
          </a:bodyPr>
          <a:lstStyle/>
          <a:p>
            <a:r>
              <a:rPr lang="en-CA" dirty="0"/>
              <a:t>Explains 52% </a:t>
            </a:r>
          </a:p>
          <a:p>
            <a:r>
              <a:rPr lang="en-CA" dirty="0"/>
              <a:t>of the variance</a:t>
            </a:r>
          </a:p>
        </p:txBody>
      </p:sp>
      <p:sp>
        <p:nvSpPr>
          <p:cNvPr id="52" name="ZoneTexte 51">
            <a:extLst>
              <a:ext uri="{FF2B5EF4-FFF2-40B4-BE49-F238E27FC236}">
                <a16:creationId xmlns:a16="http://schemas.microsoft.com/office/drawing/2014/main" id="{1F7F3FB0-FEB7-1B46-84EF-1A25583339CC}"/>
              </a:ext>
            </a:extLst>
          </p:cNvPr>
          <p:cNvSpPr txBox="1"/>
          <p:nvPr/>
        </p:nvSpPr>
        <p:spPr>
          <a:xfrm>
            <a:off x="25075023" y="24459424"/>
            <a:ext cx="1697901" cy="646331"/>
          </a:xfrm>
          <a:prstGeom prst="rect">
            <a:avLst/>
          </a:prstGeom>
          <a:noFill/>
        </p:spPr>
        <p:txBody>
          <a:bodyPr wrap="none" rtlCol="0">
            <a:spAutoFit/>
          </a:bodyPr>
          <a:lstStyle/>
          <a:p>
            <a:r>
              <a:rPr lang="en-CA" dirty="0"/>
              <a:t>Explains 50% </a:t>
            </a:r>
          </a:p>
          <a:p>
            <a:r>
              <a:rPr lang="en-CA" dirty="0"/>
              <a:t>of the variance</a:t>
            </a:r>
          </a:p>
        </p:txBody>
      </p:sp>
      <p:sp>
        <p:nvSpPr>
          <p:cNvPr id="53" name="ZoneTexte 52">
            <a:extLst>
              <a:ext uri="{FF2B5EF4-FFF2-40B4-BE49-F238E27FC236}">
                <a16:creationId xmlns:a16="http://schemas.microsoft.com/office/drawing/2014/main" id="{A15C3D41-B336-0F43-81EB-9E33F1A253AB}"/>
              </a:ext>
            </a:extLst>
          </p:cNvPr>
          <p:cNvSpPr txBox="1"/>
          <p:nvPr/>
        </p:nvSpPr>
        <p:spPr>
          <a:xfrm>
            <a:off x="28326763" y="24459581"/>
            <a:ext cx="1697901" cy="646331"/>
          </a:xfrm>
          <a:prstGeom prst="rect">
            <a:avLst/>
          </a:prstGeom>
          <a:noFill/>
        </p:spPr>
        <p:txBody>
          <a:bodyPr wrap="none" rtlCol="0">
            <a:spAutoFit/>
          </a:bodyPr>
          <a:lstStyle/>
          <a:p>
            <a:r>
              <a:rPr lang="en-CA" dirty="0"/>
              <a:t>Explains 59% </a:t>
            </a:r>
          </a:p>
          <a:p>
            <a:r>
              <a:rPr lang="en-CA" dirty="0"/>
              <a:t>of the variance</a:t>
            </a:r>
          </a:p>
        </p:txBody>
      </p:sp>
      <p:sp>
        <p:nvSpPr>
          <p:cNvPr id="54" name="ZoneTexte 53">
            <a:extLst>
              <a:ext uri="{FF2B5EF4-FFF2-40B4-BE49-F238E27FC236}">
                <a16:creationId xmlns:a16="http://schemas.microsoft.com/office/drawing/2014/main" id="{195E2705-092A-1B45-9158-837571175F85}"/>
              </a:ext>
            </a:extLst>
          </p:cNvPr>
          <p:cNvSpPr txBox="1"/>
          <p:nvPr/>
        </p:nvSpPr>
        <p:spPr>
          <a:xfrm>
            <a:off x="31626846" y="24459583"/>
            <a:ext cx="1697901" cy="646331"/>
          </a:xfrm>
          <a:prstGeom prst="rect">
            <a:avLst/>
          </a:prstGeom>
          <a:noFill/>
        </p:spPr>
        <p:txBody>
          <a:bodyPr wrap="none" rtlCol="0">
            <a:spAutoFit/>
          </a:bodyPr>
          <a:lstStyle/>
          <a:p>
            <a:r>
              <a:rPr lang="en-CA" dirty="0"/>
              <a:t>Explains 52% </a:t>
            </a:r>
          </a:p>
          <a:p>
            <a:r>
              <a:rPr lang="en-CA" dirty="0"/>
              <a:t>of the variance</a:t>
            </a:r>
          </a:p>
        </p:txBody>
      </p:sp>
      <p:sp>
        <p:nvSpPr>
          <p:cNvPr id="55" name="ZoneTexte 54">
            <a:extLst>
              <a:ext uri="{FF2B5EF4-FFF2-40B4-BE49-F238E27FC236}">
                <a16:creationId xmlns:a16="http://schemas.microsoft.com/office/drawing/2014/main" id="{BB21C398-17BF-474F-AC5E-28CBD5989CDB}"/>
              </a:ext>
            </a:extLst>
          </p:cNvPr>
          <p:cNvSpPr txBox="1"/>
          <p:nvPr/>
        </p:nvSpPr>
        <p:spPr>
          <a:xfrm>
            <a:off x="28271298" y="21546897"/>
            <a:ext cx="904415" cy="400110"/>
          </a:xfrm>
          <a:prstGeom prst="rect">
            <a:avLst/>
          </a:prstGeom>
          <a:noFill/>
        </p:spPr>
        <p:txBody>
          <a:bodyPr wrap="none" rtlCol="0">
            <a:spAutoFit/>
          </a:bodyPr>
          <a:lstStyle/>
          <a:p>
            <a:r>
              <a:rPr lang="en-CA" sz="2000" dirty="0"/>
              <a:t>n=854</a:t>
            </a:r>
          </a:p>
        </p:txBody>
      </p:sp>
      <p:sp>
        <p:nvSpPr>
          <p:cNvPr id="56" name="ZoneTexte 55">
            <a:extLst>
              <a:ext uri="{FF2B5EF4-FFF2-40B4-BE49-F238E27FC236}">
                <a16:creationId xmlns:a16="http://schemas.microsoft.com/office/drawing/2014/main" id="{536C5489-6A5F-F048-8463-CBEEE5A11EBC}"/>
              </a:ext>
            </a:extLst>
          </p:cNvPr>
          <p:cNvSpPr txBox="1"/>
          <p:nvPr/>
        </p:nvSpPr>
        <p:spPr>
          <a:xfrm>
            <a:off x="42535244" y="21546897"/>
            <a:ext cx="761747" cy="400110"/>
          </a:xfrm>
          <a:prstGeom prst="rect">
            <a:avLst/>
          </a:prstGeom>
          <a:noFill/>
        </p:spPr>
        <p:txBody>
          <a:bodyPr wrap="none" rtlCol="0">
            <a:spAutoFit/>
          </a:bodyPr>
          <a:lstStyle/>
          <a:p>
            <a:r>
              <a:rPr lang="en-CA" sz="2000" dirty="0"/>
              <a:t>n=26</a:t>
            </a:r>
          </a:p>
        </p:txBody>
      </p:sp>
    </p:spTree>
    <p:extLst>
      <p:ext uri="{BB962C8B-B14F-4D97-AF65-F5344CB8AC3E}">
        <p14:creationId xmlns:p14="http://schemas.microsoft.com/office/powerpoint/2010/main" val="1685863909"/>
      </p:ext>
    </p:extLst>
  </p:cSld>
  <p:clrMapOvr>
    <a:masterClrMapping/>
  </p:clrMapOvr>
  <p:extLst>
    <p:ext uri="{6950BFC3-D8DA-4A85-94F7-54DA5524770B}">
      <p188:commentRel xmlns:p188="http://schemas.microsoft.com/office/powerpoint/2018/8/main" xmlns="" r:id="rId15"/>
    </p:ext>
  </p:extLst>
</p:sld>
</file>

<file path=ppt/theme/theme1.xml><?xml version="1.0" encoding="utf-8"?>
<a:theme xmlns:a="http://schemas.openxmlformats.org/drawingml/2006/main" name="Themenew">
  <a:themeElements>
    <a:clrScheme name="UdeM2022">
      <a:dk1>
        <a:srgbClr val="0B113A"/>
      </a:dk1>
      <a:lt1>
        <a:srgbClr val="FFFFFF"/>
      </a:lt1>
      <a:dk2>
        <a:srgbClr val="0057AC"/>
      </a:dk2>
      <a:lt2>
        <a:srgbClr val="E5F0F8"/>
      </a:lt2>
      <a:accent1>
        <a:srgbClr val="024244"/>
      </a:accent1>
      <a:accent2>
        <a:srgbClr val="F04E24"/>
      </a:accent2>
      <a:accent3>
        <a:srgbClr val="52B782"/>
      </a:accent3>
      <a:accent4>
        <a:srgbClr val="FFCA40"/>
      </a:accent4>
      <a:accent5>
        <a:srgbClr val="FEE1DE"/>
      </a:accent5>
      <a:accent6>
        <a:srgbClr val="0057AC"/>
      </a:accent6>
      <a:hlink>
        <a:srgbClr val="0057AC"/>
      </a:hlink>
      <a:folHlink>
        <a:srgbClr val="F04E24"/>
      </a:folHlink>
    </a:clrScheme>
    <a:fontScheme name="UdeM202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6733AB74A6CD14B9521D653FFB00E74" ma:contentTypeVersion="14" ma:contentTypeDescription="Crée un document." ma:contentTypeScope="" ma:versionID="4ab2c4cf624d96958ab5cede896d52f2">
  <xsd:schema xmlns:xsd="http://www.w3.org/2001/XMLSchema" xmlns:xs="http://www.w3.org/2001/XMLSchema" xmlns:p="http://schemas.microsoft.com/office/2006/metadata/properties" xmlns:ns3="499bb869-db3d-4e2e-8f05-f0b18003c78d" xmlns:ns4="7b2f623b-e711-4847-90f9-26e63ef73e73" targetNamespace="http://schemas.microsoft.com/office/2006/metadata/properties" ma:root="true" ma:fieldsID="f36a9ee98befdcc35996d28fb53b01ab" ns3:_="" ns4:_="">
    <xsd:import namespace="499bb869-db3d-4e2e-8f05-f0b18003c78d"/>
    <xsd:import namespace="7b2f623b-e711-4847-90f9-26e63ef73e73"/>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9bb869-db3d-4e2e-8f05-f0b18003c7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b2f623b-e711-4847-90f9-26e63ef73e73" elementFormDefault="qualified">
    <xsd:import namespace="http://schemas.microsoft.com/office/2006/documentManagement/types"/>
    <xsd:import namespace="http://schemas.microsoft.com/office/infopath/2007/PartnerControls"/>
    <xsd:element name="SharedWithUsers" ma:index="1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Partagé avec détails" ma:internalName="SharedWithDetails" ma:readOnly="true">
      <xsd:simpleType>
        <xsd:restriction base="dms:Note">
          <xsd:maxLength value="255"/>
        </xsd:restriction>
      </xsd:simpleType>
    </xsd:element>
    <xsd:element name="SharingHintHash" ma:index="20" nillable="true" ma:displayName="Partage du hachage d’indicateu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5EE7906-AC31-446B-8967-930C96E6A8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99bb869-db3d-4e2e-8f05-f0b18003c78d"/>
    <ds:schemaRef ds:uri="7b2f623b-e711-4847-90f9-26e63ef73e7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7CB6109-AF35-4B45-88F1-F6DD750F23CB}">
  <ds:schemaRefs>
    <ds:schemaRef ds:uri="http://schemas.microsoft.com/sharepoint/v3/contenttype/forms"/>
  </ds:schemaRefs>
</ds:datastoreItem>
</file>

<file path=customXml/itemProps3.xml><?xml version="1.0" encoding="utf-8"?>
<ds:datastoreItem xmlns:ds="http://schemas.openxmlformats.org/officeDocument/2006/customXml" ds:itemID="{C7699368-5379-4F6A-81D3-A2D8DBFE9626}">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7b2f623b-e711-4847-90f9-26e63ef73e73"/>
    <ds:schemaRef ds:uri="499bb869-db3d-4e2e-8f05-f0b18003c78d"/>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Themenew</Template>
  <TotalTime>715</TotalTime>
  <Words>1350</Words>
  <Application>Microsoft Office PowerPoint</Application>
  <PresentationFormat>Personnalisé</PresentationFormat>
  <Paragraphs>210</Paragraphs>
  <Slides>1</Slides>
  <Notes>0</Notes>
  <HiddenSlides>0</HiddenSlides>
  <MMClips>0</MMClips>
  <ScaleCrop>false</ScaleCrop>
  <HeadingPairs>
    <vt:vector size="6" baseType="variant">
      <vt:variant>
        <vt:lpstr>Polices utilisées</vt:lpstr>
      </vt:variant>
      <vt:variant>
        <vt:i4>1</vt:i4>
      </vt:variant>
      <vt:variant>
        <vt:lpstr>Thème</vt:lpstr>
      </vt:variant>
      <vt:variant>
        <vt:i4>1</vt:i4>
      </vt:variant>
      <vt:variant>
        <vt:lpstr>Titres des diapositives</vt:lpstr>
      </vt:variant>
      <vt:variant>
        <vt:i4>1</vt:i4>
      </vt:variant>
    </vt:vector>
  </HeadingPairs>
  <TitlesOfParts>
    <vt:vector size="3" baseType="lpstr">
      <vt:lpstr>Arial</vt:lpstr>
      <vt:lpstr>Themenew</vt:lpstr>
      <vt:lpstr>Cultural and Contextual Dimensions of Wellbeing  Leclerc G, Dubois N, de Denus S, Boisclair I, Grefford M, Valma J, Ferreira E, Beauchesne MF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Gilles Leclerc</dc:creator>
  <cp:lastModifiedBy>Nathalie Dubois</cp:lastModifiedBy>
  <cp:revision>35</cp:revision>
  <dcterms:created xsi:type="dcterms:W3CDTF">2022-05-10T12:29:48Z</dcterms:created>
  <dcterms:modified xsi:type="dcterms:W3CDTF">2022-05-30T13:15:05Z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0x01010016733AB74A6CD14B9521D653FFB00E74</vt:lpwstr>
  </property>
</Properties>
</file>